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20" r:id="rId2"/>
    <p:sldId id="262" r:id="rId3"/>
    <p:sldId id="257" r:id="rId4"/>
    <p:sldId id="259" r:id="rId5"/>
    <p:sldId id="317" r:id="rId6"/>
    <p:sldId id="301" r:id="rId7"/>
    <p:sldId id="310" r:id="rId8"/>
    <p:sldId id="315" r:id="rId9"/>
    <p:sldId id="316" r:id="rId10"/>
    <p:sldId id="264" r:id="rId11"/>
    <p:sldId id="265" r:id="rId12"/>
    <p:sldId id="319" r:id="rId13"/>
    <p:sldId id="318" r:id="rId14"/>
    <p:sldId id="275" r:id="rId15"/>
    <p:sldId id="297" r:id="rId16"/>
    <p:sldId id="272" r:id="rId17"/>
    <p:sldId id="273" r:id="rId18"/>
    <p:sldId id="271" r:id="rId19"/>
    <p:sldId id="277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89A567-0001-4F26-9B37-7C326E1B9BEA}">
          <p14:sldIdLst>
            <p14:sldId id="320"/>
            <p14:sldId id="262"/>
            <p14:sldId id="257"/>
            <p14:sldId id="259"/>
            <p14:sldId id="317"/>
            <p14:sldId id="301"/>
            <p14:sldId id="310"/>
            <p14:sldId id="315"/>
            <p14:sldId id="316"/>
          </p14:sldIdLst>
        </p14:section>
        <p14:section name="Untitled Section" id="{F06944CD-533C-4355-BC64-439909902A6F}">
          <p14:sldIdLst>
            <p14:sldId id="264"/>
          </p14:sldIdLst>
        </p14:section>
        <p14:section name="Name" id="{1517F988-3F35-40A7-8260-3B3A4996F384}">
          <p14:sldIdLst>
            <p14:sldId id="265"/>
            <p14:sldId id="319"/>
            <p14:sldId id="318"/>
            <p14:sldId id="275"/>
            <p14:sldId id="297"/>
            <p14:sldId id="272"/>
            <p14:sldId id="273"/>
            <p14:sldId id="271"/>
            <p14:sldId id="277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35514-1908-48AE-B718-4CF67091C33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DAFDA-30EE-4CCA-A0F0-E4078AD781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>
              <a:solidFill>
                <a:schemeClr val="accent3"/>
              </a:solidFill>
            </a:rPr>
            <a:t>Sagar</a:t>
          </a:r>
          <a:r>
            <a:rPr lang="en-US" sz="2400" b="1" dirty="0">
              <a:solidFill>
                <a:schemeClr val="accent4"/>
              </a:solidFill>
            </a:rPr>
            <a:t> Kadam</a:t>
          </a:r>
          <a:br>
            <a:rPr lang="en-US" sz="2300" dirty="0">
              <a:solidFill>
                <a:schemeClr val="accent4"/>
              </a:solidFill>
            </a:rPr>
          </a:br>
          <a:r>
            <a:rPr lang="en-US" sz="2300" dirty="0">
              <a:solidFill>
                <a:schemeClr val="accent4"/>
              </a:solidFill>
            </a:rPr>
            <a:t>      </a:t>
          </a:r>
          <a:r>
            <a:rPr lang="en-US" sz="1800" i="1" dirty="0">
              <a:solidFill>
                <a:schemeClr val="bg1">
                  <a:lumMod val="65000"/>
                </a:schemeClr>
              </a:solidFill>
            </a:rPr>
            <a:t>Sr. Software Engineer</a:t>
          </a:r>
          <a:endParaRPr lang="en-US" sz="2300" i="1" dirty="0">
            <a:solidFill>
              <a:schemeClr val="bg1">
                <a:lumMod val="65000"/>
              </a:schemeClr>
            </a:solidFill>
          </a:endParaRPr>
        </a:p>
      </dgm:t>
    </dgm:pt>
    <dgm:pt modelId="{E4DC4EA0-946D-4E5D-B37A-EE4877BA20B1}" type="parTrans" cxnId="{1A868A52-1B50-4D18-9FCB-A94247C381FC}">
      <dgm:prSet/>
      <dgm:spPr/>
      <dgm:t>
        <a:bodyPr/>
        <a:lstStyle/>
        <a:p>
          <a:endParaRPr lang="en-US"/>
        </a:p>
      </dgm:t>
    </dgm:pt>
    <dgm:pt modelId="{BC74B2A3-1893-48FA-89D2-C1AA04938F5D}" type="sibTrans" cxnId="{1A868A52-1B50-4D18-9FCB-A94247C381FC}">
      <dgm:prSet/>
      <dgm:spPr/>
      <dgm:t>
        <a:bodyPr/>
        <a:lstStyle/>
        <a:p>
          <a:endParaRPr lang="en-US"/>
        </a:p>
      </dgm:t>
    </dgm:pt>
    <dgm:pt modelId="{7679B596-4A51-425D-B752-866376A382D7}" type="pres">
      <dgm:prSet presAssocID="{A9F35514-1908-48AE-B718-4CF67091C33E}" presName="root" presStyleCnt="0">
        <dgm:presLayoutVars>
          <dgm:dir/>
          <dgm:resizeHandles val="exact"/>
        </dgm:presLayoutVars>
      </dgm:prSet>
      <dgm:spPr/>
    </dgm:pt>
    <dgm:pt modelId="{10FE1D52-CF09-4A63-9445-3F92F5279967}" type="pres">
      <dgm:prSet presAssocID="{BC0DAFDA-30EE-4CCA-A0F0-E4078AD78119}" presName="compNode" presStyleCnt="0"/>
      <dgm:spPr/>
    </dgm:pt>
    <dgm:pt modelId="{F42E7261-C144-4436-A0A9-EA69DCD37A4E}" type="pres">
      <dgm:prSet presAssocID="{BC0DAFDA-30EE-4CCA-A0F0-E4078AD78119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E95B8ADE-54F4-4429-9CFA-417FEE4FE7E4}" type="pres">
      <dgm:prSet presAssocID="{BC0DAFDA-30EE-4CCA-A0F0-E4078AD78119}" presName="spaceRect" presStyleCnt="0"/>
      <dgm:spPr/>
    </dgm:pt>
    <dgm:pt modelId="{937D47B5-82B6-4DBD-938D-B2F1624D0A8D}" type="pres">
      <dgm:prSet presAssocID="{BC0DAFDA-30EE-4CCA-A0F0-E4078AD78119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5C9BA82B-E5EE-4A18-9EC7-44797FE87F03}" type="presOf" srcId="{A9F35514-1908-48AE-B718-4CF67091C33E}" destId="{7679B596-4A51-425D-B752-866376A382D7}" srcOrd="0" destOrd="0" presId="urn:microsoft.com/office/officeart/2018/2/layout/IconLabelList"/>
    <dgm:cxn modelId="{1A868A52-1B50-4D18-9FCB-A94247C381FC}" srcId="{A9F35514-1908-48AE-B718-4CF67091C33E}" destId="{BC0DAFDA-30EE-4CCA-A0F0-E4078AD78119}" srcOrd="0" destOrd="0" parTransId="{E4DC4EA0-946D-4E5D-B37A-EE4877BA20B1}" sibTransId="{BC74B2A3-1893-48FA-89D2-C1AA04938F5D}"/>
    <dgm:cxn modelId="{AEB1687C-9DDF-4900-861B-5C0AAF6A611A}" type="presOf" srcId="{BC0DAFDA-30EE-4CCA-A0F0-E4078AD78119}" destId="{937D47B5-82B6-4DBD-938D-B2F1624D0A8D}" srcOrd="0" destOrd="0" presId="urn:microsoft.com/office/officeart/2018/2/layout/IconLabelList"/>
    <dgm:cxn modelId="{929CE365-7C3B-4E86-9D8A-D2DC265537BD}" type="presParOf" srcId="{7679B596-4A51-425D-B752-866376A382D7}" destId="{10FE1D52-CF09-4A63-9445-3F92F5279967}" srcOrd="0" destOrd="0" presId="urn:microsoft.com/office/officeart/2018/2/layout/IconLabelList"/>
    <dgm:cxn modelId="{3A38CA17-24C2-4C08-983D-02F6C501792F}" type="presParOf" srcId="{10FE1D52-CF09-4A63-9445-3F92F5279967}" destId="{F42E7261-C144-4436-A0A9-EA69DCD37A4E}" srcOrd="0" destOrd="0" presId="urn:microsoft.com/office/officeart/2018/2/layout/IconLabelList"/>
    <dgm:cxn modelId="{B0E48E3E-E603-4DC0-85B0-A9F439D2AD69}" type="presParOf" srcId="{10FE1D52-CF09-4A63-9445-3F92F5279967}" destId="{E95B8ADE-54F4-4429-9CFA-417FEE4FE7E4}" srcOrd="1" destOrd="0" presId="urn:microsoft.com/office/officeart/2018/2/layout/IconLabelList"/>
    <dgm:cxn modelId="{C63BB0D3-7D49-4C18-B613-E948B3DCE593}" type="presParOf" srcId="{10FE1D52-CF09-4A63-9445-3F92F5279967}" destId="{937D47B5-82B6-4DBD-938D-B2F1624D0A8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54EF81-B881-451C-8095-0787939B9303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A243371-EBF5-4E6F-BF1F-410C1554CC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2"/>
              </a:solidFill>
            </a:rPr>
            <a:t>High Availability</a:t>
          </a:r>
        </a:p>
      </dgm:t>
    </dgm:pt>
    <dgm:pt modelId="{2DA41FCB-8001-4D0E-940F-0B25133808E5}" type="parTrans" cxnId="{DED78D0B-92F8-4A53-8095-CFB4C66D5E88}">
      <dgm:prSet/>
      <dgm:spPr/>
      <dgm:t>
        <a:bodyPr/>
        <a:lstStyle/>
        <a:p>
          <a:endParaRPr lang="en-US"/>
        </a:p>
      </dgm:t>
    </dgm:pt>
    <dgm:pt modelId="{E1A98C68-EB6F-486A-B80D-7E45F9840E1F}" type="sibTrans" cxnId="{DED78D0B-92F8-4A53-8095-CFB4C66D5E88}">
      <dgm:prSet/>
      <dgm:spPr/>
      <dgm:t>
        <a:bodyPr/>
        <a:lstStyle/>
        <a:p>
          <a:endParaRPr lang="en-US"/>
        </a:p>
      </dgm:t>
    </dgm:pt>
    <dgm:pt modelId="{F9165A10-BD4C-48E8-AE85-85BC1D852B2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2"/>
              </a:solidFill>
            </a:rPr>
            <a:t>Low Latency</a:t>
          </a:r>
        </a:p>
      </dgm:t>
    </dgm:pt>
    <dgm:pt modelId="{5ED0B1D2-E258-41F4-908E-3CE25A119A68}" type="parTrans" cxnId="{629390B1-CF3A-442A-8C91-B6C1BB1AD4AB}">
      <dgm:prSet/>
      <dgm:spPr/>
      <dgm:t>
        <a:bodyPr/>
        <a:lstStyle/>
        <a:p>
          <a:endParaRPr lang="en-US"/>
        </a:p>
      </dgm:t>
    </dgm:pt>
    <dgm:pt modelId="{A484377B-62AB-4D89-8AC6-B874AC582640}" type="sibTrans" cxnId="{629390B1-CF3A-442A-8C91-B6C1BB1AD4AB}">
      <dgm:prSet/>
      <dgm:spPr/>
      <dgm:t>
        <a:bodyPr/>
        <a:lstStyle/>
        <a:p>
          <a:endParaRPr lang="en-US"/>
        </a:p>
      </dgm:t>
    </dgm:pt>
    <dgm:pt modelId="{E0BDADD6-EE1C-4224-9878-B21934EB96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2"/>
              </a:solidFill>
            </a:rPr>
            <a:t>Scalable</a:t>
          </a:r>
        </a:p>
      </dgm:t>
    </dgm:pt>
    <dgm:pt modelId="{B15407F0-0D99-4B63-8E66-DB55FCE12CF9}" type="parTrans" cxnId="{F448F4A9-4B53-404E-A1EE-3389620401A4}">
      <dgm:prSet/>
      <dgm:spPr/>
      <dgm:t>
        <a:bodyPr/>
        <a:lstStyle/>
        <a:p>
          <a:endParaRPr lang="en-US"/>
        </a:p>
      </dgm:t>
    </dgm:pt>
    <dgm:pt modelId="{23A23A4A-C931-4E2D-A2C4-42B244958CAE}" type="sibTrans" cxnId="{F448F4A9-4B53-404E-A1EE-3389620401A4}">
      <dgm:prSet/>
      <dgm:spPr/>
      <dgm:t>
        <a:bodyPr/>
        <a:lstStyle/>
        <a:p>
          <a:endParaRPr lang="en-US"/>
        </a:p>
      </dgm:t>
    </dgm:pt>
    <dgm:pt modelId="{0988682C-2144-4FE4-B323-545DF2C679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tx2"/>
              </a:solidFill>
            </a:rPr>
            <a:t>Consistency</a:t>
          </a:r>
        </a:p>
      </dgm:t>
    </dgm:pt>
    <dgm:pt modelId="{335AC18C-B9A6-4C7B-87D1-1DD058965C4B}" type="parTrans" cxnId="{89475063-3036-4BE9-B725-6E3F3D0A40EB}">
      <dgm:prSet/>
      <dgm:spPr/>
      <dgm:t>
        <a:bodyPr/>
        <a:lstStyle/>
        <a:p>
          <a:endParaRPr lang="en-US"/>
        </a:p>
      </dgm:t>
    </dgm:pt>
    <dgm:pt modelId="{8F3B2F41-13C5-424A-A1E9-7DBF1261741D}" type="sibTrans" cxnId="{89475063-3036-4BE9-B725-6E3F3D0A40EB}">
      <dgm:prSet/>
      <dgm:spPr/>
      <dgm:t>
        <a:bodyPr/>
        <a:lstStyle/>
        <a:p>
          <a:endParaRPr lang="en-US"/>
        </a:p>
      </dgm:t>
    </dgm:pt>
    <dgm:pt modelId="{5348C432-07D2-4C2D-AA56-2D04C25EE7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solidFill>
                <a:schemeClr val="tx2"/>
              </a:solidFill>
            </a:rPr>
            <a:t>Durable</a:t>
          </a:r>
        </a:p>
      </dgm:t>
    </dgm:pt>
    <dgm:pt modelId="{692B98AD-622F-414C-A6C5-3BF07628504F}" type="parTrans" cxnId="{05ECC73B-8864-4E8A-A521-D40E9975C7F5}">
      <dgm:prSet/>
      <dgm:spPr/>
      <dgm:t>
        <a:bodyPr/>
        <a:lstStyle/>
        <a:p>
          <a:endParaRPr lang="en-US"/>
        </a:p>
      </dgm:t>
    </dgm:pt>
    <dgm:pt modelId="{5860CDE6-494B-4B08-9254-D14A7A1F433F}" type="sibTrans" cxnId="{05ECC73B-8864-4E8A-A521-D40E9975C7F5}">
      <dgm:prSet/>
      <dgm:spPr/>
      <dgm:t>
        <a:bodyPr/>
        <a:lstStyle/>
        <a:p>
          <a:endParaRPr lang="en-US"/>
        </a:p>
      </dgm:t>
    </dgm:pt>
    <dgm:pt modelId="{BD2E3672-EE52-4B82-9ECC-4D9A4B3D6B2E}" type="pres">
      <dgm:prSet presAssocID="{4354EF81-B881-451C-8095-0787939B9303}" presName="root" presStyleCnt="0">
        <dgm:presLayoutVars>
          <dgm:dir/>
          <dgm:resizeHandles val="exact"/>
        </dgm:presLayoutVars>
      </dgm:prSet>
      <dgm:spPr/>
    </dgm:pt>
    <dgm:pt modelId="{20C1C34E-8077-420D-A28C-F493A8E61E64}" type="pres">
      <dgm:prSet presAssocID="{DA243371-EBF5-4E6F-BF1F-410C1554CC83}" presName="compNode" presStyleCnt="0"/>
      <dgm:spPr/>
    </dgm:pt>
    <dgm:pt modelId="{8A619DA4-4702-4E39-94B2-0F8D32A4885C}" type="pres">
      <dgm:prSet presAssocID="{DA243371-EBF5-4E6F-BF1F-410C1554CC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09670C-5D90-4B88-943C-2C7D80919DFC}" type="pres">
      <dgm:prSet presAssocID="{DA243371-EBF5-4E6F-BF1F-410C1554CC83}" presName="spaceRect" presStyleCnt="0"/>
      <dgm:spPr/>
    </dgm:pt>
    <dgm:pt modelId="{B93D9304-3BD8-4993-9308-727A4861F336}" type="pres">
      <dgm:prSet presAssocID="{DA243371-EBF5-4E6F-BF1F-410C1554CC83}" presName="textRect" presStyleLbl="revTx" presStyleIdx="0" presStyleCnt="5">
        <dgm:presLayoutVars>
          <dgm:chMax val="1"/>
          <dgm:chPref val="1"/>
        </dgm:presLayoutVars>
      </dgm:prSet>
      <dgm:spPr/>
    </dgm:pt>
    <dgm:pt modelId="{4CA76631-6875-4F73-8201-1F1EEB84F2B0}" type="pres">
      <dgm:prSet presAssocID="{E1A98C68-EB6F-486A-B80D-7E45F9840E1F}" presName="sibTrans" presStyleCnt="0"/>
      <dgm:spPr/>
    </dgm:pt>
    <dgm:pt modelId="{58D30F6F-AAA6-4F22-8494-A61C9658612B}" type="pres">
      <dgm:prSet presAssocID="{F9165A10-BD4C-48E8-AE85-85BC1D852B27}" presName="compNode" presStyleCnt="0"/>
      <dgm:spPr/>
    </dgm:pt>
    <dgm:pt modelId="{9F5A09AC-2F6B-4508-996E-79F66DF7B647}" type="pres">
      <dgm:prSet presAssocID="{F9165A10-BD4C-48E8-AE85-85BC1D852B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E046F5-09FD-41B0-876F-FAFA72C4FE4D}" type="pres">
      <dgm:prSet presAssocID="{F9165A10-BD4C-48E8-AE85-85BC1D852B27}" presName="spaceRect" presStyleCnt="0"/>
      <dgm:spPr/>
    </dgm:pt>
    <dgm:pt modelId="{E05AC5F9-754C-4C74-849C-A071872224AD}" type="pres">
      <dgm:prSet presAssocID="{F9165A10-BD4C-48E8-AE85-85BC1D852B27}" presName="textRect" presStyleLbl="revTx" presStyleIdx="1" presStyleCnt="5">
        <dgm:presLayoutVars>
          <dgm:chMax val="1"/>
          <dgm:chPref val="1"/>
        </dgm:presLayoutVars>
      </dgm:prSet>
      <dgm:spPr/>
    </dgm:pt>
    <dgm:pt modelId="{3DB67C88-1E11-4780-96C0-A8E4A5DF15B7}" type="pres">
      <dgm:prSet presAssocID="{A484377B-62AB-4D89-8AC6-B874AC582640}" presName="sibTrans" presStyleCnt="0"/>
      <dgm:spPr/>
    </dgm:pt>
    <dgm:pt modelId="{000B6F90-C0CA-441E-B225-CFFE9C6CCFD1}" type="pres">
      <dgm:prSet presAssocID="{E0BDADD6-EE1C-4224-9878-B21934EB96F1}" presName="compNode" presStyleCnt="0"/>
      <dgm:spPr/>
    </dgm:pt>
    <dgm:pt modelId="{1825892F-67BA-4083-B149-2C91F21220DF}" type="pres">
      <dgm:prSet presAssocID="{E0BDADD6-EE1C-4224-9878-B21934EB96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99FF1C3-5F1E-4BF7-8036-9AF02B7A91E4}" type="pres">
      <dgm:prSet presAssocID="{E0BDADD6-EE1C-4224-9878-B21934EB96F1}" presName="spaceRect" presStyleCnt="0"/>
      <dgm:spPr/>
    </dgm:pt>
    <dgm:pt modelId="{F2ACD1E3-99F6-4B88-9FE6-DE6FB98EE80E}" type="pres">
      <dgm:prSet presAssocID="{E0BDADD6-EE1C-4224-9878-B21934EB96F1}" presName="textRect" presStyleLbl="revTx" presStyleIdx="2" presStyleCnt="5">
        <dgm:presLayoutVars>
          <dgm:chMax val="1"/>
          <dgm:chPref val="1"/>
        </dgm:presLayoutVars>
      </dgm:prSet>
      <dgm:spPr/>
    </dgm:pt>
    <dgm:pt modelId="{C187DEB3-6B19-4442-AE97-65FBF47663E8}" type="pres">
      <dgm:prSet presAssocID="{23A23A4A-C931-4E2D-A2C4-42B244958CAE}" presName="sibTrans" presStyleCnt="0"/>
      <dgm:spPr/>
    </dgm:pt>
    <dgm:pt modelId="{C55F14FA-A6C9-4967-A7A8-089F078CCEA3}" type="pres">
      <dgm:prSet presAssocID="{0988682C-2144-4FE4-B323-545DF2C679DD}" presName="compNode" presStyleCnt="0"/>
      <dgm:spPr/>
    </dgm:pt>
    <dgm:pt modelId="{1E91E920-8492-422D-ACA5-4F6F6D59172C}" type="pres">
      <dgm:prSet presAssocID="{0988682C-2144-4FE4-B323-545DF2C679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0B99EA-5610-4942-A47C-6EE01184593B}" type="pres">
      <dgm:prSet presAssocID="{0988682C-2144-4FE4-B323-545DF2C679DD}" presName="spaceRect" presStyleCnt="0"/>
      <dgm:spPr/>
    </dgm:pt>
    <dgm:pt modelId="{7DD69D85-FFC1-438F-A837-AEEACA3F6B69}" type="pres">
      <dgm:prSet presAssocID="{0988682C-2144-4FE4-B323-545DF2C679DD}" presName="textRect" presStyleLbl="revTx" presStyleIdx="3" presStyleCnt="5">
        <dgm:presLayoutVars>
          <dgm:chMax val="1"/>
          <dgm:chPref val="1"/>
        </dgm:presLayoutVars>
      </dgm:prSet>
      <dgm:spPr/>
    </dgm:pt>
    <dgm:pt modelId="{D4824732-AD6A-4355-B759-B3C4C8EE35CE}" type="pres">
      <dgm:prSet presAssocID="{8F3B2F41-13C5-424A-A1E9-7DBF1261741D}" presName="sibTrans" presStyleCnt="0"/>
      <dgm:spPr/>
    </dgm:pt>
    <dgm:pt modelId="{D9F87E41-C2BA-4103-BD3E-5A2EC1B6FAA8}" type="pres">
      <dgm:prSet presAssocID="{5348C432-07D2-4C2D-AA56-2D04C25EE7A1}" presName="compNode" presStyleCnt="0"/>
      <dgm:spPr/>
    </dgm:pt>
    <dgm:pt modelId="{442AB5FC-61CC-46B6-8405-2D816C295E8B}" type="pres">
      <dgm:prSet presAssocID="{5348C432-07D2-4C2D-AA56-2D04C25EE7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glasses"/>
        </a:ext>
      </dgm:extLst>
    </dgm:pt>
    <dgm:pt modelId="{E6630D53-6C2F-43B7-A12F-82609588AA1F}" type="pres">
      <dgm:prSet presAssocID="{5348C432-07D2-4C2D-AA56-2D04C25EE7A1}" presName="spaceRect" presStyleCnt="0"/>
      <dgm:spPr/>
    </dgm:pt>
    <dgm:pt modelId="{0A1D257A-3A2C-408F-8F79-5208BCD385D0}" type="pres">
      <dgm:prSet presAssocID="{5348C432-07D2-4C2D-AA56-2D04C25EE7A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ED78D0B-92F8-4A53-8095-CFB4C66D5E88}" srcId="{4354EF81-B881-451C-8095-0787939B9303}" destId="{DA243371-EBF5-4E6F-BF1F-410C1554CC83}" srcOrd="0" destOrd="0" parTransId="{2DA41FCB-8001-4D0E-940F-0B25133808E5}" sibTransId="{E1A98C68-EB6F-486A-B80D-7E45F9840E1F}"/>
    <dgm:cxn modelId="{C41C0E20-60C4-413C-A8B7-35AEC13D2553}" type="presOf" srcId="{0988682C-2144-4FE4-B323-545DF2C679DD}" destId="{7DD69D85-FFC1-438F-A837-AEEACA3F6B69}" srcOrd="0" destOrd="0" presId="urn:microsoft.com/office/officeart/2018/2/layout/IconLabelList"/>
    <dgm:cxn modelId="{9279692A-BCE9-4F5C-AA91-F671C5D2210E}" type="presOf" srcId="{E0BDADD6-EE1C-4224-9878-B21934EB96F1}" destId="{F2ACD1E3-99F6-4B88-9FE6-DE6FB98EE80E}" srcOrd="0" destOrd="0" presId="urn:microsoft.com/office/officeart/2018/2/layout/IconLabelList"/>
    <dgm:cxn modelId="{05ECC73B-8864-4E8A-A521-D40E9975C7F5}" srcId="{4354EF81-B881-451C-8095-0787939B9303}" destId="{5348C432-07D2-4C2D-AA56-2D04C25EE7A1}" srcOrd="4" destOrd="0" parTransId="{692B98AD-622F-414C-A6C5-3BF07628504F}" sibTransId="{5860CDE6-494B-4B08-9254-D14A7A1F433F}"/>
    <dgm:cxn modelId="{89475063-3036-4BE9-B725-6E3F3D0A40EB}" srcId="{4354EF81-B881-451C-8095-0787939B9303}" destId="{0988682C-2144-4FE4-B323-545DF2C679DD}" srcOrd="3" destOrd="0" parTransId="{335AC18C-B9A6-4C7B-87D1-1DD058965C4B}" sibTransId="{8F3B2F41-13C5-424A-A1E9-7DBF1261741D}"/>
    <dgm:cxn modelId="{E2C9B36F-2C9B-4EFC-8D30-E0C25F9E14E9}" type="presOf" srcId="{4354EF81-B881-451C-8095-0787939B9303}" destId="{BD2E3672-EE52-4B82-9ECC-4D9A4B3D6B2E}" srcOrd="0" destOrd="0" presId="urn:microsoft.com/office/officeart/2018/2/layout/IconLabelList"/>
    <dgm:cxn modelId="{9BE94AA1-F7DE-4820-856F-CE6FA6A72464}" type="presOf" srcId="{5348C432-07D2-4C2D-AA56-2D04C25EE7A1}" destId="{0A1D257A-3A2C-408F-8F79-5208BCD385D0}" srcOrd="0" destOrd="0" presId="urn:microsoft.com/office/officeart/2018/2/layout/IconLabelList"/>
    <dgm:cxn modelId="{F448F4A9-4B53-404E-A1EE-3389620401A4}" srcId="{4354EF81-B881-451C-8095-0787939B9303}" destId="{E0BDADD6-EE1C-4224-9878-B21934EB96F1}" srcOrd="2" destOrd="0" parTransId="{B15407F0-0D99-4B63-8E66-DB55FCE12CF9}" sibTransId="{23A23A4A-C931-4E2D-A2C4-42B244958CAE}"/>
    <dgm:cxn modelId="{808634AD-58B0-497A-8838-A0951DB5C04A}" type="presOf" srcId="{DA243371-EBF5-4E6F-BF1F-410C1554CC83}" destId="{B93D9304-3BD8-4993-9308-727A4861F336}" srcOrd="0" destOrd="0" presId="urn:microsoft.com/office/officeart/2018/2/layout/IconLabelList"/>
    <dgm:cxn modelId="{629390B1-CF3A-442A-8C91-B6C1BB1AD4AB}" srcId="{4354EF81-B881-451C-8095-0787939B9303}" destId="{F9165A10-BD4C-48E8-AE85-85BC1D852B27}" srcOrd="1" destOrd="0" parTransId="{5ED0B1D2-E258-41F4-908E-3CE25A119A68}" sibTransId="{A484377B-62AB-4D89-8AC6-B874AC582640}"/>
    <dgm:cxn modelId="{2BC638F4-EB2E-4C97-8E99-8E9192CC4C88}" type="presOf" srcId="{F9165A10-BD4C-48E8-AE85-85BC1D852B27}" destId="{E05AC5F9-754C-4C74-849C-A071872224AD}" srcOrd="0" destOrd="0" presId="urn:microsoft.com/office/officeart/2018/2/layout/IconLabelList"/>
    <dgm:cxn modelId="{F2270891-0DA9-41F8-BD24-B4E2DE7AC77C}" type="presParOf" srcId="{BD2E3672-EE52-4B82-9ECC-4D9A4B3D6B2E}" destId="{20C1C34E-8077-420D-A28C-F493A8E61E64}" srcOrd="0" destOrd="0" presId="urn:microsoft.com/office/officeart/2018/2/layout/IconLabelList"/>
    <dgm:cxn modelId="{0DA8E708-C38C-4BCC-AB94-50ABADE42173}" type="presParOf" srcId="{20C1C34E-8077-420D-A28C-F493A8E61E64}" destId="{8A619DA4-4702-4E39-94B2-0F8D32A4885C}" srcOrd="0" destOrd="0" presId="urn:microsoft.com/office/officeart/2018/2/layout/IconLabelList"/>
    <dgm:cxn modelId="{835B98DF-3C96-4804-81E8-452C4DF10659}" type="presParOf" srcId="{20C1C34E-8077-420D-A28C-F493A8E61E64}" destId="{3D09670C-5D90-4B88-943C-2C7D80919DFC}" srcOrd="1" destOrd="0" presId="urn:microsoft.com/office/officeart/2018/2/layout/IconLabelList"/>
    <dgm:cxn modelId="{1684649C-6F9D-464E-B630-855F25A13150}" type="presParOf" srcId="{20C1C34E-8077-420D-A28C-F493A8E61E64}" destId="{B93D9304-3BD8-4993-9308-727A4861F336}" srcOrd="2" destOrd="0" presId="urn:microsoft.com/office/officeart/2018/2/layout/IconLabelList"/>
    <dgm:cxn modelId="{7324AF3F-73BF-47A4-B025-53D58E0ED74A}" type="presParOf" srcId="{BD2E3672-EE52-4B82-9ECC-4D9A4B3D6B2E}" destId="{4CA76631-6875-4F73-8201-1F1EEB84F2B0}" srcOrd="1" destOrd="0" presId="urn:microsoft.com/office/officeart/2018/2/layout/IconLabelList"/>
    <dgm:cxn modelId="{458A8D81-47AD-49D0-9C59-0517C4EEFBA8}" type="presParOf" srcId="{BD2E3672-EE52-4B82-9ECC-4D9A4B3D6B2E}" destId="{58D30F6F-AAA6-4F22-8494-A61C9658612B}" srcOrd="2" destOrd="0" presId="urn:microsoft.com/office/officeart/2018/2/layout/IconLabelList"/>
    <dgm:cxn modelId="{143E24DA-0037-4D42-B106-765E0F4EEAD0}" type="presParOf" srcId="{58D30F6F-AAA6-4F22-8494-A61C9658612B}" destId="{9F5A09AC-2F6B-4508-996E-79F66DF7B647}" srcOrd="0" destOrd="0" presId="urn:microsoft.com/office/officeart/2018/2/layout/IconLabelList"/>
    <dgm:cxn modelId="{A203BF7C-2E36-4125-B462-5157F735B462}" type="presParOf" srcId="{58D30F6F-AAA6-4F22-8494-A61C9658612B}" destId="{3FE046F5-09FD-41B0-876F-FAFA72C4FE4D}" srcOrd="1" destOrd="0" presId="urn:microsoft.com/office/officeart/2018/2/layout/IconLabelList"/>
    <dgm:cxn modelId="{2EA02827-9BF7-4978-8475-62D45CB3615C}" type="presParOf" srcId="{58D30F6F-AAA6-4F22-8494-A61C9658612B}" destId="{E05AC5F9-754C-4C74-849C-A071872224AD}" srcOrd="2" destOrd="0" presId="urn:microsoft.com/office/officeart/2018/2/layout/IconLabelList"/>
    <dgm:cxn modelId="{327D0FFF-6D61-4D66-8B70-C858FC035793}" type="presParOf" srcId="{BD2E3672-EE52-4B82-9ECC-4D9A4B3D6B2E}" destId="{3DB67C88-1E11-4780-96C0-A8E4A5DF15B7}" srcOrd="3" destOrd="0" presId="urn:microsoft.com/office/officeart/2018/2/layout/IconLabelList"/>
    <dgm:cxn modelId="{7B91D827-8A3E-4302-A187-FB5579168982}" type="presParOf" srcId="{BD2E3672-EE52-4B82-9ECC-4D9A4B3D6B2E}" destId="{000B6F90-C0CA-441E-B225-CFFE9C6CCFD1}" srcOrd="4" destOrd="0" presId="urn:microsoft.com/office/officeart/2018/2/layout/IconLabelList"/>
    <dgm:cxn modelId="{E3BCE9C1-759B-4BC9-82F8-BD1FE79D800C}" type="presParOf" srcId="{000B6F90-C0CA-441E-B225-CFFE9C6CCFD1}" destId="{1825892F-67BA-4083-B149-2C91F21220DF}" srcOrd="0" destOrd="0" presId="urn:microsoft.com/office/officeart/2018/2/layout/IconLabelList"/>
    <dgm:cxn modelId="{7BF753DA-CD06-4F31-8A38-28584AAAED25}" type="presParOf" srcId="{000B6F90-C0CA-441E-B225-CFFE9C6CCFD1}" destId="{599FF1C3-5F1E-4BF7-8036-9AF02B7A91E4}" srcOrd="1" destOrd="0" presId="urn:microsoft.com/office/officeart/2018/2/layout/IconLabelList"/>
    <dgm:cxn modelId="{340BF671-B3B6-4D2E-BF48-9BE16C5D21B8}" type="presParOf" srcId="{000B6F90-C0CA-441E-B225-CFFE9C6CCFD1}" destId="{F2ACD1E3-99F6-4B88-9FE6-DE6FB98EE80E}" srcOrd="2" destOrd="0" presId="urn:microsoft.com/office/officeart/2018/2/layout/IconLabelList"/>
    <dgm:cxn modelId="{93D3EFC0-0807-4480-A1FC-164306C56D4C}" type="presParOf" srcId="{BD2E3672-EE52-4B82-9ECC-4D9A4B3D6B2E}" destId="{C187DEB3-6B19-4442-AE97-65FBF47663E8}" srcOrd="5" destOrd="0" presId="urn:microsoft.com/office/officeart/2018/2/layout/IconLabelList"/>
    <dgm:cxn modelId="{7B453A2D-7ED6-40F1-98B4-6105C10F622D}" type="presParOf" srcId="{BD2E3672-EE52-4B82-9ECC-4D9A4B3D6B2E}" destId="{C55F14FA-A6C9-4967-A7A8-089F078CCEA3}" srcOrd="6" destOrd="0" presId="urn:microsoft.com/office/officeart/2018/2/layout/IconLabelList"/>
    <dgm:cxn modelId="{72A18916-D57C-477A-B198-6EF79EA723BB}" type="presParOf" srcId="{C55F14FA-A6C9-4967-A7A8-089F078CCEA3}" destId="{1E91E920-8492-422D-ACA5-4F6F6D59172C}" srcOrd="0" destOrd="0" presId="urn:microsoft.com/office/officeart/2018/2/layout/IconLabelList"/>
    <dgm:cxn modelId="{AE1F47D1-D2CA-4DDB-A1D7-2076692F470F}" type="presParOf" srcId="{C55F14FA-A6C9-4967-A7A8-089F078CCEA3}" destId="{EC0B99EA-5610-4942-A47C-6EE01184593B}" srcOrd="1" destOrd="0" presId="urn:microsoft.com/office/officeart/2018/2/layout/IconLabelList"/>
    <dgm:cxn modelId="{87F9D846-9F0E-44C6-88A6-DADBD566A39A}" type="presParOf" srcId="{C55F14FA-A6C9-4967-A7A8-089F078CCEA3}" destId="{7DD69D85-FFC1-438F-A837-AEEACA3F6B69}" srcOrd="2" destOrd="0" presId="urn:microsoft.com/office/officeart/2018/2/layout/IconLabelList"/>
    <dgm:cxn modelId="{6D7CD6CA-9E01-4EC7-82A8-50B102990109}" type="presParOf" srcId="{BD2E3672-EE52-4B82-9ECC-4D9A4B3D6B2E}" destId="{D4824732-AD6A-4355-B759-B3C4C8EE35CE}" srcOrd="7" destOrd="0" presId="urn:microsoft.com/office/officeart/2018/2/layout/IconLabelList"/>
    <dgm:cxn modelId="{C6378CB4-7370-4801-A89C-D712BBAAF42E}" type="presParOf" srcId="{BD2E3672-EE52-4B82-9ECC-4D9A4B3D6B2E}" destId="{D9F87E41-C2BA-4103-BD3E-5A2EC1B6FAA8}" srcOrd="8" destOrd="0" presId="urn:microsoft.com/office/officeart/2018/2/layout/IconLabelList"/>
    <dgm:cxn modelId="{0B74BB6B-94F6-4085-BB3C-714CAA53B8C9}" type="presParOf" srcId="{D9F87E41-C2BA-4103-BD3E-5A2EC1B6FAA8}" destId="{442AB5FC-61CC-46B6-8405-2D816C295E8B}" srcOrd="0" destOrd="0" presId="urn:microsoft.com/office/officeart/2018/2/layout/IconLabelList"/>
    <dgm:cxn modelId="{C12305AD-D8E6-4028-BB2B-21A38B0AE630}" type="presParOf" srcId="{D9F87E41-C2BA-4103-BD3E-5A2EC1B6FAA8}" destId="{E6630D53-6C2F-43B7-A12F-82609588AA1F}" srcOrd="1" destOrd="0" presId="urn:microsoft.com/office/officeart/2018/2/layout/IconLabelList"/>
    <dgm:cxn modelId="{952DBE66-6820-42AD-B38C-94F8EB4E2C76}" type="presParOf" srcId="{D9F87E41-C2BA-4103-BD3E-5A2EC1B6FAA8}" destId="{0A1D257A-3A2C-408F-8F79-5208BCD385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FEB0AF-FF14-47B6-BD76-C7CE4DBB1AE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E4CB60-AAB3-4655-8658-AE22AA0F162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800" b="1" dirty="0">
              <a:solidFill>
                <a:schemeClr val="accent1"/>
              </a:solidFill>
            </a:rPr>
            <a:t>   Storage Estimation</a:t>
          </a:r>
          <a:r>
            <a:rPr lang="en-IN" sz="1800" dirty="0">
              <a:solidFill>
                <a:schemeClr val="accent1"/>
              </a:solidFill>
            </a:rPr>
            <a:t>:</a:t>
          </a:r>
          <a:endParaRPr lang="en-US" sz="1800" dirty="0">
            <a:solidFill>
              <a:schemeClr val="accent1"/>
            </a:solidFill>
          </a:endParaRPr>
        </a:p>
      </dgm:t>
    </dgm:pt>
    <dgm:pt modelId="{5F494507-6B94-45BC-9D5E-4D743DD8648D}" type="parTrans" cxnId="{C1993422-9E4F-47D2-8356-161BF2704C9D}">
      <dgm:prSet/>
      <dgm:spPr/>
      <dgm:t>
        <a:bodyPr/>
        <a:lstStyle/>
        <a:p>
          <a:endParaRPr lang="en-US"/>
        </a:p>
      </dgm:t>
    </dgm:pt>
    <dgm:pt modelId="{C0752C20-EA95-44BC-B81E-1D937D5E0E68}" type="sibTrans" cxnId="{C1993422-9E4F-47D2-8356-161BF2704C9D}">
      <dgm:prSet/>
      <dgm:spPr/>
      <dgm:t>
        <a:bodyPr/>
        <a:lstStyle/>
        <a:p>
          <a:endParaRPr lang="en-US"/>
        </a:p>
      </dgm:t>
    </dgm:pt>
    <dgm:pt modelId="{188ABAF3-8602-4029-ACB8-070F11F24E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>
              <a:solidFill>
                <a:schemeClr val="bg1">
                  <a:lumMod val="50000"/>
                </a:schemeClr>
              </a:solidFill>
            </a:rPr>
            <a:t>Assuming each order requires about 1KB and each restaurant/menu around 50KB</a:t>
          </a:r>
          <a:r>
            <a:rPr lang="en-IN" sz="1400" dirty="0"/>
            <a:t>.</a:t>
          </a:r>
          <a:endParaRPr lang="en-US" sz="1400" dirty="0"/>
        </a:p>
      </dgm:t>
    </dgm:pt>
    <dgm:pt modelId="{9F515336-EC78-42A5-8992-B30C9CEA004F}" type="parTrans" cxnId="{882A66F2-60C9-4015-97C8-2D1E84C63BE6}">
      <dgm:prSet/>
      <dgm:spPr/>
      <dgm:t>
        <a:bodyPr/>
        <a:lstStyle/>
        <a:p>
          <a:endParaRPr lang="en-US"/>
        </a:p>
      </dgm:t>
    </dgm:pt>
    <dgm:pt modelId="{4A72F6C9-523A-4C48-A254-15933452551A}" type="sibTrans" cxnId="{882A66F2-60C9-4015-97C8-2D1E84C63BE6}">
      <dgm:prSet/>
      <dgm:spPr/>
      <dgm:t>
        <a:bodyPr/>
        <a:lstStyle/>
        <a:p>
          <a:endParaRPr lang="en-US"/>
        </a:p>
      </dgm:t>
    </dgm:pt>
    <dgm:pt modelId="{7BB9E04B-A3CC-490C-9958-D4B6A90E48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b="1" dirty="0"/>
            <a:t>Order data: </a:t>
          </a:r>
          <a:r>
            <a:rPr lang="en-IN" sz="1600" dirty="0">
              <a:solidFill>
                <a:schemeClr val="bg1">
                  <a:lumMod val="50000"/>
                </a:schemeClr>
              </a:solidFill>
            </a:rPr>
            <a:t>1.5 </a:t>
          </a:r>
          <a:r>
            <a:rPr lang="en-IN" sz="1400" dirty="0">
              <a:solidFill>
                <a:schemeClr val="bg1">
                  <a:lumMod val="50000"/>
                </a:schemeClr>
              </a:solidFill>
            </a:rPr>
            <a:t>million orders/day×1 KB×30 days</a:t>
          </a:r>
          <a:r>
            <a:rPr lang="en-IN" sz="1400" dirty="0"/>
            <a:t>=</a:t>
          </a:r>
          <a:r>
            <a:rPr lang="en-IN" sz="1400" dirty="0">
              <a:solidFill>
                <a:schemeClr val="bg1">
                  <a:lumMod val="50000"/>
                </a:schemeClr>
              </a:solidFill>
            </a:rPr>
            <a:t>≈</a:t>
          </a:r>
          <a:r>
            <a:rPr lang="en-IN" sz="1400" dirty="0">
              <a:solidFill>
                <a:srgbClr val="92D050"/>
              </a:solidFill>
            </a:rPr>
            <a:t>50 GB/ month</a:t>
          </a:r>
          <a:endParaRPr lang="en-US" sz="1600" dirty="0">
            <a:solidFill>
              <a:srgbClr val="92D050"/>
            </a:solidFill>
          </a:endParaRPr>
        </a:p>
      </dgm:t>
    </dgm:pt>
    <dgm:pt modelId="{68484DEC-4A17-4415-B16E-092BCC7BE003}" type="parTrans" cxnId="{D258B96E-F183-4827-8461-EE4C14CF63A3}">
      <dgm:prSet/>
      <dgm:spPr/>
      <dgm:t>
        <a:bodyPr/>
        <a:lstStyle/>
        <a:p>
          <a:endParaRPr lang="en-US"/>
        </a:p>
      </dgm:t>
    </dgm:pt>
    <dgm:pt modelId="{6CB15ABB-89DA-45CA-8DD7-CA9FC982F993}" type="sibTrans" cxnId="{D258B96E-F183-4827-8461-EE4C14CF63A3}">
      <dgm:prSet/>
      <dgm:spPr/>
      <dgm:t>
        <a:bodyPr/>
        <a:lstStyle/>
        <a:p>
          <a:endParaRPr lang="en-US"/>
        </a:p>
      </dgm:t>
    </dgm:pt>
    <dgm:pt modelId="{4868141B-66EA-4EEA-874D-64003E405D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b="1" dirty="0"/>
            <a:t>Total storage </a:t>
          </a:r>
          <a:r>
            <a:rPr lang="en-IN" sz="1600" dirty="0"/>
            <a:t>(including logs, history): </a:t>
          </a:r>
          <a:r>
            <a:rPr lang="en-IN" sz="1400" dirty="0">
              <a:solidFill>
                <a:schemeClr val="accent2"/>
              </a:solidFill>
            </a:rPr>
            <a:t>~1TB/month</a:t>
          </a:r>
          <a:r>
            <a:rPr lang="en-IN" sz="1600" dirty="0">
              <a:solidFill>
                <a:schemeClr val="bg1">
                  <a:lumMod val="50000"/>
                </a:schemeClr>
              </a:solidFill>
            </a:rPr>
            <a:t>.</a:t>
          </a:r>
          <a:endParaRPr lang="en-US" sz="1700" dirty="0">
            <a:solidFill>
              <a:schemeClr val="bg1">
                <a:lumMod val="50000"/>
              </a:schemeClr>
            </a:solidFill>
          </a:endParaRPr>
        </a:p>
      </dgm:t>
    </dgm:pt>
    <dgm:pt modelId="{8AEC371F-B21C-4B72-8896-CEBEEEF0F13E}" type="parTrans" cxnId="{4028B45F-1BE6-4B33-A0BA-029071188821}">
      <dgm:prSet/>
      <dgm:spPr/>
      <dgm:t>
        <a:bodyPr/>
        <a:lstStyle/>
        <a:p>
          <a:endParaRPr lang="en-US"/>
        </a:p>
      </dgm:t>
    </dgm:pt>
    <dgm:pt modelId="{93628011-0E0C-4ABF-B793-2D4F5B502147}" type="sibTrans" cxnId="{4028B45F-1BE6-4B33-A0BA-029071188821}">
      <dgm:prSet/>
      <dgm:spPr/>
      <dgm:t>
        <a:bodyPr/>
        <a:lstStyle/>
        <a:p>
          <a:endParaRPr lang="en-US"/>
        </a:p>
      </dgm:t>
    </dgm:pt>
    <dgm:pt modelId="{C8C3DBA2-33CD-4B4D-80AB-401933B367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b="1" dirty="0"/>
            <a:t>Write-heavy operations</a:t>
          </a:r>
          <a:r>
            <a:rPr lang="en-IN" sz="1600" dirty="0"/>
            <a:t>: </a:t>
          </a:r>
          <a:r>
            <a:rPr lang="en-IN" sz="1400" dirty="0">
              <a:solidFill>
                <a:schemeClr val="bg1">
                  <a:lumMod val="50000"/>
                </a:schemeClr>
              </a:solidFill>
            </a:rPr>
            <a:t>For real-time inventory updates and order processing.</a:t>
          </a:r>
          <a:br>
            <a:rPr lang="en-IN" sz="1600" dirty="0">
              <a:solidFill>
                <a:schemeClr val="bg1">
                  <a:lumMod val="50000"/>
                </a:schemeClr>
              </a:solidFill>
            </a:rPr>
          </a:br>
          <a:endParaRPr lang="en-US" sz="1700" dirty="0">
            <a:solidFill>
              <a:schemeClr val="bg1">
                <a:lumMod val="50000"/>
              </a:schemeClr>
            </a:solidFill>
          </a:endParaRPr>
        </a:p>
      </dgm:t>
    </dgm:pt>
    <dgm:pt modelId="{2FDA1EED-3046-4E0C-AFF4-3D00BEBA68EF}" type="sibTrans" cxnId="{E564AEF8-0365-4804-81BA-5CFF3AEF0E78}">
      <dgm:prSet/>
      <dgm:spPr/>
      <dgm:t>
        <a:bodyPr/>
        <a:lstStyle/>
        <a:p>
          <a:endParaRPr lang="en-US"/>
        </a:p>
      </dgm:t>
    </dgm:pt>
    <dgm:pt modelId="{48CCB641-C61D-4238-9F87-B38144189CE7}" type="parTrans" cxnId="{E564AEF8-0365-4804-81BA-5CFF3AEF0E78}">
      <dgm:prSet/>
      <dgm:spPr/>
      <dgm:t>
        <a:bodyPr/>
        <a:lstStyle/>
        <a:p>
          <a:endParaRPr lang="en-US"/>
        </a:p>
      </dgm:t>
    </dgm:pt>
    <dgm:pt modelId="{2254D933-9083-4219-AAC4-62D55D6EB0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600" b="1" dirty="0"/>
            <a:t>     </a:t>
          </a:r>
          <a:r>
            <a:rPr lang="en-IN" sz="1800" b="1" dirty="0">
              <a:solidFill>
                <a:schemeClr val="accent1"/>
              </a:solidFill>
            </a:rPr>
            <a:t>Calculations</a:t>
          </a:r>
          <a:endParaRPr lang="en-US" sz="3000" dirty="0">
            <a:solidFill>
              <a:schemeClr val="accent1"/>
            </a:solidFill>
          </a:endParaRPr>
        </a:p>
      </dgm:t>
    </dgm:pt>
    <dgm:pt modelId="{E4D2931B-2BC4-450A-B1F5-108680B9BD92}" type="sibTrans" cxnId="{313F1939-00E3-46BF-9448-0BCE2D777959}">
      <dgm:prSet/>
      <dgm:spPr/>
      <dgm:t>
        <a:bodyPr/>
        <a:lstStyle/>
        <a:p>
          <a:endParaRPr lang="en-US"/>
        </a:p>
      </dgm:t>
    </dgm:pt>
    <dgm:pt modelId="{61EE836B-3231-4D1E-873D-4E7ED6E8D0C8}" type="parTrans" cxnId="{313F1939-00E3-46BF-9448-0BCE2D777959}">
      <dgm:prSet/>
      <dgm:spPr/>
      <dgm:t>
        <a:bodyPr/>
        <a:lstStyle/>
        <a:p>
          <a:endParaRPr lang="en-US"/>
        </a:p>
      </dgm:t>
    </dgm:pt>
    <dgm:pt modelId="{E129D32D-17AB-4692-9D5F-686A942C17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b="1" dirty="0"/>
            <a:t>Orders per day</a:t>
          </a:r>
          <a:r>
            <a:rPr lang="en-IN" sz="1600" dirty="0"/>
            <a:t>: </a:t>
          </a:r>
          <a:r>
            <a:rPr lang="en-IN" sz="1400" dirty="0">
              <a:solidFill>
                <a:schemeClr val="bg1">
                  <a:lumMod val="50000"/>
                </a:schemeClr>
              </a:solidFill>
            </a:rPr>
            <a:t>10M×5/30 = </a:t>
          </a:r>
          <a:r>
            <a:rPr lang="en-IN" sz="1400" dirty="0">
              <a:solidFill>
                <a:srgbClr val="92D050"/>
              </a:solidFill>
            </a:rPr>
            <a:t>~1.5 million orders per day</a:t>
          </a:r>
          <a:endParaRPr lang="en-US" sz="1600" dirty="0">
            <a:solidFill>
              <a:srgbClr val="92D050"/>
            </a:solidFill>
          </a:endParaRPr>
        </a:p>
      </dgm:t>
    </dgm:pt>
    <dgm:pt modelId="{7172E019-8F8B-44B0-82FB-C040AAB11E6D}" type="sibTrans" cxnId="{27DDC1C6-91E1-485A-82C7-AE87409B449C}">
      <dgm:prSet/>
      <dgm:spPr/>
      <dgm:t>
        <a:bodyPr/>
        <a:lstStyle/>
        <a:p>
          <a:endParaRPr lang="en-US"/>
        </a:p>
      </dgm:t>
    </dgm:pt>
    <dgm:pt modelId="{CE578D2A-3DE8-4D59-8449-9EAE3D1C63EE}" type="parTrans" cxnId="{27DDC1C6-91E1-485A-82C7-AE87409B449C}">
      <dgm:prSet/>
      <dgm:spPr/>
      <dgm:t>
        <a:bodyPr/>
        <a:lstStyle/>
        <a:p>
          <a:endParaRPr lang="en-US"/>
        </a:p>
      </dgm:t>
    </dgm:pt>
    <dgm:pt modelId="{E6807969-A59C-4C60-A73D-7EDEFF615A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b="1" dirty="0"/>
            <a:t>Items per day</a:t>
          </a:r>
          <a:r>
            <a:rPr lang="en-IN" sz="1600" dirty="0"/>
            <a:t>: </a:t>
          </a:r>
          <a:r>
            <a:rPr lang="en-IN" sz="1600" dirty="0">
              <a:solidFill>
                <a:schemeClr val="bg1">
                  <a:lumMod val="50000"/>
                </a:schemeClr>
              </a:solidFill>
            </a:rPr>
            <a:t>1.5 million×3 = </a:t>
          </a:r>
          <a:r>
            <a:rPr lang="en-IN" sz="1600" dirty="0">
              <a:solidFill>
                <a:srgbClr val="92D050"/>
              </a:solidFill>
            </a:rPr>
            <a:t>~5 million items per day</a:t>
          </a:r>
          <a:endParaRPr lang="en-US" sz="1600" dirty="0">
            <a:solidFill>
              <a:srgbClr val="92D050"/>
            </a:solidFill>
          </a:endParaRPr>
        </a:p>
      </dgm:t>
    </dgm:pt>
    <dgm:pt modelId="{6F0F4991-7884-4CB1-8035-6C52D628826E}" type="sibTrans" cxnId="{037A0FBF-968F-46E7-B83C-A2FCF519AFFB}">
      <dgm:prSet/>
      <dgm:spPr/>
      <dgm:t>
        <a:bodyPr/>
        <a:lstStyle/>
        <a:p>
          <a:endParaRPr lang="en-US"/>
        </a:p>
      </dgm:t>
    </dgm:pt>
    <dgm:pt modelId="{BCBB8CFE-FA44-4DA1-99D6-EEE99E611D9D}" type="parTrans" cxnId="{037A0FBF-968F-46E7-B83C-A2FCF519AFFB}">
      <dgm:prSet/>
      <dgm:spPr/>
      <dgm:t>
        <a:bodyPr/>
        <a:lstStyle/>
        <a:p>
          <a:endParaRPr lang="en-US"/>
        </a:p>
      </dgm:t>
    </dgm:pt>
    <dgm:pt modelId="{39F1F162-ED1D-494C-9AAB-08688AF12A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b="1" dirty="0"/>
            <a:t>Read-heavy operations</a:t>
          </a:r>
          <a:r>
            <a:rPr lang="en-IN" sz="1600" dirty="0"/>
            <a:t>: </a:t>
          </a:r>
          <a:r>
            <a:rPr lang="en-IN" sz="1400" dirty="0">
              <a:solidFill>
                <a:schemeClr val="bg1">
                  <a:lumMod val="50000"/>
                </a:schemeClr>
              </a:solidFill>
            </a:rPr>
            <a:t>High read requirements for search, menu lookup, and location tracking.</a:t>
          </a:r>
          <a:endParaRPr lang="en-US" sz="1400" dirty="0">
            <a:solidFill>
              <a:schemeClr val="bg1">
                <a:lumMod val="50000"/>
              </a:schemeClr>
            </a:solidFill>
          </a:endParaRPr>
        </a:p>
      </dgm:t>
    </dgm:pt>
    <dgm:pt modelId="{F4FC7AA9-18E6-45BC-A0E6-843CBB15E5E3}" type="sibTrans" cxnId="{732F64EF-ECF2-4C0C-BF57-0528B0BEB236}">
      <dgm:prSet/>
      <dgm:spPr/>
      <dgm:t>
        <a:bodyPr/>
        <a:lstStyle/>
        <a:p>
          <a:endParaRPr lang="en-US"/>
        </a:p>
      </dgm:t>
    </dgm:pt>
    <dgm:pt modelId="{CBA57217-128C-41E1-B2EB-881AEDA53409}" type="parTrans" cxnId="{732F64EF-ECF2-4C0C-BF57-0528B0BEB236}">
      <dgm:prSet/>
      <dgm:spPr/>
      <dgm:t>
        <a:bodyPr/>
        <a:lstStyle/>
        <a:p>
          <a:endParaRPr lang="en-US"/>
        </a:p>
      </dgm:t>
    </dgm:pt>
    <dgm:pt modelId="{0EF139C8-E7CE-49F5-AB41-5BBB568E3485}" type="pres">
      <dgm:prSet presAssocID="{59FEB0AF-FF14-47B6-BD76-C7CE4DBB1AE4}" presName="root" presStyleCnt="0">
        <dgm:presLayoutVars>
          <dgm:dir/>
          <dgm:resizeHandles val="exact"/>
        </dgm:presLayoutVars>
      </dgm:prSet>
      <dgm:spPr/>
    </dgm:pt>
    <dgm:pt modelId="{D08E5619-CFE5-4F3B-B3EB-3ACFFE106ED4}" type="pres">
      <dgm:prSet presAssocID="{AAE4CB60-AAB3-4655-8658-AE22AA0F1625}" presName="compNode" presStyleCnt="0"/>
      <dgm:spPr/>
    </dgm:pt>
    <dgm:pt modelId="{5DDC4D7F-72C0-4634-9782-6A85F3F12C86}" type="pres">
      <dgm:prSet presAssocID="{AAE4CB60-AAB3-4655-8658-AE22AA0F1625}" presName="iconRect" presStyleLbl="node1" presStyleIdx="0" presStyleCnt="2" custScaleX="108408" custScaleY="92071" custLinFactX="177835" custLinFactY="-14680" custLinFactNeighborX="2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2D85A17-E33D-4F80-8E9E-54473994E911}" type="pres">
      <dgm:prSet presAssocID="{AAE4CB60-AAB3-4655-8658-AE22AA0F1625}" presName="iconSpace" presStyleCnt="0"/>
      <dgm:spPr/>
    </dgm:pt>
    <dgm:pt modelId="{E1A342CE-8FFD-44B6-A3BE-05F103CBDF6E}" type="pres">
      <dgm:prSet presAssocID="{AAE4CB60-AAB3-4655-8658-AE22AA0F1625}" presName="parTx" presStyleLbl="revTx" presStyleIdx="0" presStyleCnt="4" custScaleX="97270" custScaleY="103898" custLinFactX="10760" custLinFactY="-100000" custLinFactNeighborX="100000" custLinFactNeighborY="-175594">
        <dgm:presLayoutVars>
          <dgm:chMax val="0"/>
          <dgm:chPref val="0"/>
        </dgm:presLayoutVars>
      </dgm:prSet>
      <dgm:spPr/>
    </dgm:pt>
    <dgm:pt modelId="{85BC6F60-E4EE-41F1-8A71-0D1864633CE6}" type="pres">
      <dgm:prSet presAssocID="{AAE4CB60-AAB3-4655-8658-AE22AA0F1625}" presName="txSpace" presStyleCnt="0"/>
      <dgm:spPr/>
    </dgm:pt>
    <dgm:pt modelId="{28F5426F-E527-48D8-83C6-D163316ACA3D}" type="pres">
      <dgm:prSet presAssocID="{AAE4CB60-AAB3-4655-8658-AE22AA0F1625}" presName="desTx" presStyleLbl="revTx" presStyleIdx="1" presStyleCnt="4" custScaleX="115854" custLinFactX="15111" custLinFactY="-61087" custLinFactNeighborX="100000" custLinFactNeighborY="-100000">
        <dgm:presLayoutVars/>
      </dgm:prSet>
      <dgm:spPr/>
    </dgm:pt>
    <dgm:pt modelId="{18E12750-4F4A-40D5-A51E-28D3790EE24A}" type="pres">
      <dgm:prSet presAssocID="{C0752C20-EA95-44BC-B81E-1D937D5E0E68}" presName="sibTrans" presStyleCnt="0"/>
      <dgm:spPr/>
    </dgm:pt>
    <dgm:pt modelId="{D610B9AA-3F44-4198-BABE-27BE7E71209D}" type="pres">
      <dgm:prSet presAssocID="{2254D933-9083-4219-AAC4-62D55D6EB0D1}" presName="compNode" presStyleCnt="0"/>
      <dgm:spPr/>
    </dgm:pt>
    <dgm:pt modelId="{7FA958F7-36A6-454D-960E-3EC176F7B303}" type="pres">
      <dgm:prSet presAssocID="{2254D933-9083-4219-AAC4-62D55D6EB0D1}" presName="iconRect" presStyleLbl="node1" presStyleIdx="1" presStyleCnt="2" custScaleX="88196" custScaleY="111133" custLinFactX="-178956" custLinFactY="-17216" custLinFactNeighborX="-200000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0CCB5F1-1B4B-4F1D-8A05-A94EFA3EFDB7}" type="pres">
      <dgm:prSet presAssocID="{2254D933-9083-4219-AAC4-62D55D6EB0D1}" presName="iconSpace" presStyleCnt="0"/>
      <dgm:spPr/>
    </dgm:pt>
    <dgm:pt modelId="{97C1E97C-BD82-4C44-BD6E-699543BAE69B}" type="pres">
      <dgm:prSet presAssocID="{2254D933-9083-4219-AAC4-62D55D6EB0D1}" presName="parTx" presStyleLbl="revTx" presStyleIdx="2" presStyleCnt="4" custLinFactX="-29593" custLinFactY="-100000" custLinFactNeighborX="-100000" custLinFactNeighborY="-171702">
        <dgm:presLayoutVars>
          <dgm:chMax val="0"/>
          <dgm:chPref val="0"/>
        </dgm:presLayoutVars>
      </dgm:prSet>
      <dgm:spPr/>
    </dgm:pt>
    <dgm:pt modelId="{AC3B3692-040E-41DB-B38E-D9EF55C5E800}" type="pres">
      <dgm:prSet presAssocID="{2254D933-9083-4219-AAC4-62D55D6EB0D1}" presName="txSpace" presStyleCnt="0"/>
      <dgm:spPr/>
    </dgm:pt>
    <dgm:pt modelId="{3DB0EAF1-A4D9-454B-9B63-1D55C07E09D8}" type="pres">
      <dgm:prSet presAssocID="{2254D933-9083-4219-AAC4-62D55D6EB0D1}" presName="desTx" presStyleLbl="revTx" presStyleIdx="3" presStyleCnt="4" custLinFactX="-28975" custLinFactY="-72554" custLinFactNeighborX="-100000" custLinFactNeighborY="-100000">
        <dgm:presLayoutVars/>
      </dgm:prSet>
      <dgm:spPr/>
    </dgm:pt>
  </dgm:ptLst>
  <dgm:cxnLst>
    <dgm:cxn modelId="{BD70CF07-AE34-481E-81FD-760895C03845}" type="presOf" srcId="{188ABAF3-8602-4029-ACB8-070F11F24EC1}" destId="{28F5426F-E527-48D8-83C6-D163316ACA3D}" srcOrd="0" destOrd="0" presId="urn:microsoft.com/office/officeart/2018/2/layout/IconLabelDescriptionList"/>
    <dgm:cxn modelId="{C1993422-9E4F-47D2-8356-161BF2704C9D}" srcId="{59FEB0AF-FF14-47B6-BD76-C7CE4DBB1AE4}" destId="{AAE4CB60-AAB3-4655-8658-AE22AA0F1625}" srcOrd="0" destOrd="0" parTransId="{5F494507-6B94-45BC-9D5E-4D743DD8648D}" sibTransId="{C0752C20-EA95-44BC-B81E-1D937D5E0E68}"/>
    <dgm:cxn modelId="{4C9C5F26-EB99-4660-BA83-7C2039A24AB0}" type="presOf" srcId="{AAE4CB60-AAB3-4655-8658-AE22AA0F1625}" destId="{E1A342CE-8FFD-44B6-A3BE-05F103CBDF6E}" srcOrd="0" destOrd="0" presId="urn:microsoft.com/office/officeart/2018/2/layout/IconLabelDescriptionList"/>
    <dgm:cxn modelId="{313F1939-00E3-46BF-9448-0BCE2D777959}" srcId="{59FEB0AF-FF14-47B6-BD76-C7CE4DBB1AE4}" destId="{2254D933-9083-4219-AAC4-62D55D6EB0D1}" srcOrd="1" destOrd="0" parTransId="{61EE836B-3231-4D1E-873D-4E7ED6E8D0C8}" sibTransId="{E4D2931B-2BC4-450A-B1F5-108680B9BD92}"/>
    <dgm:cxn modelId="{2AFF465F-A786-451F-9990-37CEBCFDD8A2}" type="presOf" srcId="{4868141B-66EA-4EEA-874D-64003E405DF5}" destId="{28F5426F-E527-48D8-83C6-D163316ACA3D}" srcOrd="0" destOrd="2" presId="urn:microsoft.com/office/officeart/2018/2/layout/IconLabelDescriptionList"/>
    <dgm:cxn modelId="{4028B45F-1BE6-4B33-A0BA-029071188821}" srcId="{AAE4CB60-AAB3-4655-8658-AE22AA0F1625}" destId="{4868141B-66EA-4EEA-874D-64003E405DF5}" srcOrd="2" destOrd="0" parTransId="{8AEC371F-B21C-4B72-8896-CEBEEEF0F13E}" sibTransId="{93628011-0E0C-4ABF-B793-2D4F5B502147}"/>
    <dgm:cxn modelId="{A62CF86D-5724-4D8E-938C-E3D4BF2B588E}" type="presOf" srcId="{E6807969-A59C-4C60-A73D-7EDEFF615ABA}" destId="{3DB0EAF1-A4D9-454B-9B63-1D55C07E09D8}" srcOrd="0" destOrd="1" presId="urn:microsoft.com/office/officeart/2018/2/layout/IconLabelDescriptionList"/>
    <dgm:cxn modelId="{D258B96E-F183-4827-8461-EE4C14CF63A3}" srcId="{AAE4CB60-AAB3-4655-8658-AE22AA0F1625}" destId="{7BB9E04B-A3CC-490C-9958-D4B6A90E4866}" srcOrd="1" destOrd="0" parTransId="{68484DEC-4A17-4415-B16E-092BCC7BE003}" sibTransId="{6CB15ABB-89DA-45CA-8DD7-CA9FC982F993}"/>
    <dgm:cxn modelId="{2053C191-45D5-4264-B809-D905A6AF6DD2}" type="presOf" srcId="{39F1F162-ED1D-494C-9AAB-08688AF12A1E}" destId="{3DB0EAF1-A4D9-454B-9B63-1D55C07E09D8}" srcOrd="0" destOrd="2" presId="urn:microsoft.com/office/officeart/2018/2/layout/IconLabelDescriptionList"/>
    <dgm:cxn modelId="{037A0FBF-968F-46E7-B83C-A2FCF519AFFB}" srcId="{2254D933-9083-4219-AAC4-62D55D6EB0D1}" destId="{E6807969-A59C-4C60-A73D-7EDEFF615ABA}" srcOrd="1" destOrd="0" parTransId="{BCBB8CFE-FA44-4DA1-99D6-EEE99E611D9D}" sibTransId="{6F0F4991-7884-4CB1-8035-6C52D628826E}"/>
    <dgm:cxn modelId="{27DDC1C6-91E1-485A-82C7-AE87409B449C}" srcId="{2254D933-9083-4219-AAC4-62D55D6EB0D1}" destId="{E129D32D-17AB-4692-9D5F-686A942C1757}" srcOrd="0" destOrd="0" parTransId="{CE578D2A-3DE8-4D59-8449-9EAE3D1C63EE}" sibTransId="{7172E019-8F8B-44B0-82FB-C040AAB11E6D}"/>
    <dgm:cxn modelId="{50A1DBD0-9C35-4572-82B8-D2FCAB06422D}" type="presOf" srcId="{7BB9E04B-A3CC-490C-9958-D4B6A90E4866}" destId="{28F5426F-E527-48D8-83C6-D163316ACA3D}" srcOrd="0" destOrd="1" presId="urn:microsoft.com/office/officeart/2018/2/layout/IconLabelDescriptionList"/>
    <dgm:cxn modelId="{81D131D8-83FD-415C-A4BC-6BEF595123CF}" type="presOf" srcId="{E129D32D-17AB-4692-9D5F-686A942C1757}" destId="{3DB0EAF1-A4D9-454B-9B63-1D55C07E09D8}" srcOrd="0" destOrd="0" presId="urn:microsoft.com/office/officeart/2018/2/layout/IconLabelDescriptionList"/>
    <dgm:cxn modelId="{AADE5BDE-DB53-49E3-8673-AB6566C81393}" type="presOf" srcId="{C8C3DBA2-33CD-4B4D-80AB-401933B367DF}" destId="{3DB0EAF1-A4D9-454B-9B63-1D55C07E09D8}" srcOrd="0" destOrd="3" presId="urn:microsoft.com/office/officeart/2018/2/layout/IconLabelDescriptionList"/>
    <dgm:cxn modelId="{B6C72EE3-30E3-4EAA-9206-90393F1D7826}" type="presOf" srcId="{2254D933-9083-4219-AAC4-62D55D6EB0D1}" destId="{97C1E97C-BD82-4C44-BD6E-699543BAE69B}" srcOrd="0" destOrd="0" presId="urn:microsoft.com/office/officeart/2018/2/layout/IconLabelDescriptionList"/>
    <dgm:cxn modelId="{732F64EF-ECF2-4C0C-BF57-0528B0BEB236}" srcId="{2254D933-9083-4219-AAC4-62D55D6EB0D1}" destId="{39F1F162-ED1D-494C-9AAB-08688AF12A1E}" srcOrd="2" destOrd="0" parTransId="{CBA57217-128C-41E1-B2EB-881AEDA53409}" sibTransId="{F4FC7AA9-18E6-45BC-A0E6-843CBB15E5E3}"/>
    <dgm:cxn modelId="{882A66F2-60C9-4015-97C8-2D1E84C63BE6}" srcId="{AAE4CB60-AAB3-4655-8658-AE22AA0F1625}" destId="{188ABAF3-8602-4029-ACB8-070F11F24EC1}" srcOrd="0" destOrd="0" parTransId="{9F515336-EC78-42A5-8992-B30C9CEA004F}" sibTransId="{4A72F6C9-523A-4C48-A254-15933452551A}"/>
    <dgm:cxn modelId="{C5BC68F5-2AEE-44C3-9ACC-670566B2C5D5}" type="presOf" srcId="{59FEB0AF-FF14-47B6-BD76-C7CE4DBB1AE4}" destId="{0EF139C8-E7CE-49F5-AB41-5BBB568E3485}" srcOrd="0" destOrd="0" presId="urn:microsoft.com/office/officeart/2018/2/layout/IconLabelDescriptionList"/>
    <dgm:cxn modelId="{E564AEF8-0365-4804-81BA-5CFF3AEF0E78}" srcId="{2254D933-9083-4219-AAC4-62D55D6EB0D1}" destId="{C8C3DBA2-33CD-4B4D-80AB-401933B367DF}" srcOrd="3" destOrd="0" parTransId="{48CCB641-C61D-4238-9F87-B38144189CE7}" sibTransId="{2FDA1EED-3046-4E0C-AFF4-3D00BEBA68EF}"/>
    <dgm:cxn modelId="{A6D17C99-4B98-4DC5-AE10-0A412739FAE5}" type="presParOf" srcId="{0EF139C8-E7CE-49F5-AB41-5BBB568E3485}" destId="{D08E5619-CFE5-4F3B-B3EB-3ACFFE106ED4}" srcOrd="0" destOrd="0" presId="urn:microsoft.com/office/officeart/2018/2/layout/IconLabelDescriptionList"/>
    <dgm:cxn modelId="{EBBC0031-E942-4E92-A777-42DC7178C9F6}" type="presParOf" srcId="{D08E5619-CFE5-4F3B-B3EB-3ACFFE106ED4}" destId="{5DDC4D7F-72C0-4634-9782-6A85F3F12C86}" srcOrd="0" destOrd="0" presId="urn:microsoft.com/office/officeart/2018/2/layout/IconLabelDescriptionList"/>
    <dgm:cxn modelId="{F08F149F-9290-4020-B40C-C66524990724}" type="presParOf" srcId="{D08E5619-CFE5-4F3B-B3EB-3ACFFE106ED4}" destId="{F2D85A17-E33D-4F80-8E9E-54473994E911}" srcOrd="1" destOrd="0" presId="urn:microsoft.com/office/officeart/2018/2/layout/IconLabelDescriptionList"/>
    <dgm:cxn modelId="{184B2C25-3F96-4FF2-B1CD-AE294E0C3754}" type="presParOf" srcId="{D08E5619-CFE5-4F3B-B3EB-3ACFFE106ED4}" destId="{E1A342CE-8FFD-44B6-A3BE-05F103CBDF6E}" srcOrd="2" destOrd="0" presId="urn:microsoft.com/office/officeart/2018/2/layout/IconLabelDescriptionList"/>
    <dgm:cxn modelId="{796656A7-777E-4149-B3E0-7566ACA5041C}" type="presParOf" srcId="{D08E5619-CFE5-4F3B-B3EB-3ACFFE106ED4}" destId="{85BC6F60-E4EE-41F1-8A71-0D1864633CE6}" srcOrd="3" destOrd="0" presId="urn:microsoft.com/office/officeart/2018/2/layout/IconLabelDescriptionList"/>
    <dgm:cxn modelId="{46E01EEB-1A05-4E25-8790-880CFB738C95}" type="presParOf" srcId="{D08E5619-CFE5-4F3B-B3EB-3ACFFE106ED4}" destId="{28F5426F-E527-48D8-83C6-D163316ACA3D}" srcOrd="4" destOrd="0" presId="urn:microsoft.com/office/officeart/2018/2/layout/IconLabelDescriptionList"/>
    <dgm:cxn modelId="{921596F3-64F1-445D-9A22-37854F5F6A20}" type="presParOf" srcId="{0EF139C8-E7CE-49F5-AB41-5BBB568E3485}" destId="{18E12750-4F4A-40D5-A51E-28D3790EE24A}" srcOrd="1" destOrd="0" presId="urn:microsoft.com/office/officeart/2018/2/layout/IconLabelDescriptionList"/>
    <dgm:cxn modelId="{90D597FB-9901-4D88-B1FD-FFFDD31EF4BE}" type="presParOf" srcId="{0EF139C8-E7CE-49F5-AB41-5BBB568E3485}" destId="{D610B9AA-3F44-4198-BABE-27BE7E71209D}" srcOrd="2" destOrd="0" presId="urn:microsoft.com/office/officeart/2018/2/layout/IconLabelDescriptionList"/>
    <dgm:cxn modelId="{9BFF9CD9-A705-4414-8387-A3151301F5C8}" type="presParOf" srcId="{D610B9AA-3F44-4198-BABE-27BE7E71209D}" destId="{7FA958F7-36A6-454D-960E-3EC176F7B303}" srcOrd="0" destOrd="0" presId="urn:microsoft.com/office/officeart/2018/2/layout/IconLabelDescriptionList"/>
    <dgm:cxn modelId="{BB2227EA-5032-4F43-953C-8225C49D5B4A}" type="presParOf" srcId="{D610B9AA-3F44-4198-BABE-27BE7E71209D}" destId="{E0CCB5F1-1B4B-4F1D-8A05-A94EFA3EFDB7}" srcOrd="1" destOrd="0" presId="urn:microsoft.com/office/officeart/2018/2/layout/IconLabelDescriptionList"/>
    <dgm:cxn modelId="{002FA724-72E6-4833-90F6-3C4BDF2702EC}" type="presParOf" srcId="{D610B9AA-3F44-4198-BABE-27BE7E71209D}" destId="{97C1E97C-BD82-4C44-BD6E-699543BAE69B}" srcOrd="2" destOrd="0" presId="urn:microsoft.com/office/officeart/2018/2/layout/IconLabelDescriptionList"/>
    <dgm:cxn modelId="{50F349DA-9B21-4629-B9A8-08E555BB01E1}" type="presParOf" srcId="{D610B9AA-3F44-4198-BABE-27BE7E71209D}" destId="{AC3B3692-040E-41DB-B38E-D9EF55C5E800}" srcOrd="3" destOrd="0" presId="urn:microsoft.com/office/officeart/2018/2/layout/IconLabelDescriptionList"/>
    <dgm:cxn modelId="{001814DF-5329-454B-A002-3A3AEEE31F98}" type="presParOf" srcId="{D610B9AA-3F44-4198-BABE-27BE7E71209D}" destId="{3DB0EAF1-A4D9-454B-9B63-1D55C07E09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86FEE5-1923-4308-ABE0-9D2BEEC75E9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D62F18-A427-49D6-B387-53BFC8DBF4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>
              <a:solidFill>
                <a:schemeClr val="tx2"/>
              </a:solidFill>
            </a:rPr>
            <a:t>RDBMS(</a:t>
          </a:r>
          <a:r>
            <a:rPr lang="en-US" sz="2500" dirty="0">
              <a:solidFill>
                <a:srgbClr val="0070C0"/>
              </a:solidFill>
            </a:rPr>
            <a:t>MySQL</a:t>
          </a:r>
          <a:r>
            <a:rPr lang="en-US" sz="2500" dirty="0">
              <a:solidFill>
                <a:schemeClr val="tx2"/>
              </a:solidFill>
            </a:rPr>
            <a:t>): </a:t>
          </a:r>
          <a:r>
            <a:rPr lang="en-IN" sz="2500" dirty="0"/>
            <a:t>: </a:t>
          </a:r>
          <a:r>
            <a:rPr lang="en-IN" sz="1400" i="1" dirty="0"/>
            <a:t>For structured, transactional data (e.g., users, orders, payments).</a:t>
          </a:r>
          <a:endParaRPr lang="en-US" sz="2500" i="1" dirty="0">
            <a:solidFill>
              <a:schemeClr val="tx2"/>
            </a:solidFill>
          </a:endParaRPr>
        </a:p>
      </dgm:t>
    </dgm:pt>
    <dgm:pt modelId="{6C84E16D-134F-4D55-AB1F-779C10BCE2AF}" type="parTrans" cxnId="{F21BE591-15EC-45CE-99D5-99EB3BB6D730}">
      <dgm:prSet/>
      <dgm:spPr/>
      <dgm:t>
        <a:bodyPr/>
        <a:lstStyle/>
        <a:p>
          <a:endParaRPr lang="en-US"/>
        </a:p>
      </dgm:t>
    </dgm:pt>
    <dgm:pt modelId="{BCF00F5B-B590-449C-A6A2-F63137D9AC89}" type="sibTrans" cxnId="{F21BE591-15EC-45CE-99D5-99EB3BB6D730}">
      <dgm:prSet/>
      <dgm:spPr/>
      <dgm:t>
        <a:bodyPr/>
        <a:lstStyle/>
        <a:p>
          <a:endParaRPr lang="en-US"/>
        </a:p>
      </dgm:t>
    </dgm:pt>
    <dgm:pt modelId="{CCB2178A-C935-48C3-B90F-62B8A6B736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>
              <a:solidFill>
                <a:schemeClr val="tx2"/>
              </a:solidFill>
            </a:rPr>
            <a:t>NoSQL (</a:t>
          </a:r>
          <a:r>
            <a:rPr lang="en-US" sz="2500" dirty="0">
              <a:solidFill>
                <a:schemeClr val="accent6"/>
              </a:solidFill>
            </a:rPr>
            <a:t>MongoDB</a:t>
          </a:r>
          <a:r>
            <a:rPr lang="en-US" sz="2500" dirty="0">
              <a:solidFill>
                <a:schemeClr val="tx2"/>
              </a:solidFill>
            </a:rPr>
            <a:t>): </a:t>
          </a:r>
          <a:r>
            <a:rPr lang="en-IN" sz="1400" b="0" i="1" dirty="0"/>
            <a:t>For flexible, document-based data (e.g., menu items, inventory).</a:t>
          </a:r>
          <a:endParaRPr lang="en-US" sz="2500" b="0" i="1" dirty="0">
            <a:solidFill>
              <a:schemeClr val="tx2"/>
            </a:solidFill>
          </a:endParaRPr>
        </a:p>
      </dgm:t>
    </dgm:pt>
    <dgm:pt modelId="{9D7E8692-3D9B-4D61-8C3B-1F83E2C0FBCC}" type="parTrans" cxnId="{C12655BB-B2C6-4348-986C-03399D85E78F}">
      <dgm:prSet/>
      <dgm:spPr/>
      <dgm:t>
        <a:bodyPr/>
        <a:lstStyle/>
        <a:p>
          <a:endParaRPr lang="en-US"/>
        </a:p>
      </dgm:t>
    </dgm:pt>
    <dgm:pt modelId="{314E4F08-565E-4F07-BE40-72BB84447296}" type="sibTrans" cxnId="{C12655BB-B2C6-4348-986C-03399D85E78F}">
      <dgm:prSet/>
      <dgm:spPr/>
      <dgm:t>
        <a:bodyPr/>
        <a:lstStyle/>
        <a:p>
          <a:endParaRPr lang="en-US"/>
        </a:p>
      </dgm:t>
    </dgm:pt>
    <dgm:pt modelId="{AF8B12FB-91CD-4F1C-88CD-4D97431A69AE}" type="pres">
      <dgm:prSet presAssocID="{4A86FEE5-1923-4308-ABE0-9D2BEEC75E94}" presName="root" presStyleCnt="0">
        <dgm:presLayoutVars>
          <dgm:dir/>
          <dgm:resizeHandles val="exact"/>
        </dgm:presLayoutVars>
      </dgm:prSet>
      <dgm:spPr/>
    </dgm:pt>
    <dgm:pt modelId="{DE2A1417-915B-4B21-8A32-2CEF80B7465C}" type="pres">
      <dgm:prSet presAssocID="{BED62F18-A427-49D6-B387-53BFC8DBF4F0}" presName="compNode" presStyleCnt="0"/>
      <dgm:spPr/>
    </dgm:pt>
    <dgm:pt modelId="{DDF860B1-21C6-4931-87FF-D13073616FD8}" type="pres">
      <dgm:prSet presAssocID="{BED62F18-A427-49D6-B387-53BFC8DBF4F0}" presName="bgRect" presStyleLbl="bgShp" presStyleIdx="0" presStyleCnt="2" custLinFactNeighborX="-609" custLinFactNeighborY="-39979"/>
      <dgm:spPr/>
    </dgm:pt>
    <dgm:pt modelId="{31AA0BAC-DC5B-4275-85A1-A76F0446EB48}" type="pres">
      <dgm:prSet presAssocID="{BED62F18-A427-49D6-B387-53BFC8DBF4F0}" presName="iconRect" presStyleLbl="node1" presStyleIdx="0" presStyleCnt="2" custLinFactNeighborY="-726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5CE2E3-1BF2-49AC-9388-0CE904E14487}" type="pres">
      <dgm:prSet presAssocID="{BED62F18-A427-49D6-B387-53BFC8DBF4F0}" presName="spaceRect" presStyleCnt="0"/>
      <dgm:spPr/>
    </dgm:pt>
    <dgm:pt modelId="{8E7A73A6-88A0-4D58-8D2D-8EA420124BD3}" type="pres">
      <dgm:prSet presAssocID="{BED62F18-A427-49D6-B387-53BFC8DBF4F0}" presName="parTx" presStyleLbl="revTx" presStyleIdx="0" presStyleCnt="2" custLinFactNeighborY="-39979">
        <dgm:presLayoutVars>
          <dgm:chMax val="0"/>
          <dgm:chPref val="0"/>
        </dgm:presLayoutVars>
      </dgm:prSet>
      <dgm:spPr/>
    </dgm:pt>
    <dgm:pt modelId="{0D88CEC3-25B9-49F9-9DD9-F75CBDBCB155}" type="pres">
      <dgm:prSet presAssocID="{BCF00F5B-B590-449C-A6A2-F63137D9AC89}" presName="sibTrans" presStyleCnt="0"/>
      <dgm:spPr/>
    </dgm:pt>
    <dgm:pt modelId="{DD7A96ED-1529-4F0A-BD66-5FEC59A2D841}" type="pres">
      <dgm:prSet presAssocID="{CCB2178A-C935-48C3-B90F-62B8A6B73603}" presName="compNode" presStyleCnt="0"/>
      <dgm:spPr/>
    </dgm:pt>
    <dgm:pt modelId="{E31EC22E-EF38-4576-A752-9EE785732151}" type="pres">
      <dgm:prSet presAssocID="{CCB2178A-C935-48C3-B90F-62B8A6B73603}" presName="bgRect" presStyleLbl="bgShp" presStyleIdx="1" presStyleCnt="2" custLinFactNeighborY="-42664"/>
      <dgm:spPr/>
    </dgm:pt>
    <dgm:pt modelId="{A27A117D-7342-4F4F-8119-5F82B385AE73}" type="pres">
      <dgm:prSet presAssocID="{CCB2178A-C935-48C3-B90F-62B8A6B73603}" presName="iconRect" presStyleLbl="node1" presStyleIdx="1" presStyleCnt="2" custLinFactNeighborY="-904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53F648CE-B528-41D5-9AE9-030225B5CB21}" type="pres">
      <dgm:prSet presAssocID="{CCB2178A-C935-48C3-B90F-62B8A6B73603}" presName="spaceRect" presStyleCnt="0"/>
      <dgm:spPr/>
    </dgm:pt>
    <dgm:pt modelId="{B165B28B-4699-43C8-9398-C2E683F22189}" type="pres">
      <dgm:prSet presAssocID="{CCB2178A-C935-48C3-B90F-62B8A6B73603}" presName="parTx" presStyleLbl="revTx" presStyleIdx="1" presStyleCnt="2" custLinFactNeighborY="-49743">
        <dgm:presLayoutVars>
          <dgm:chMax val="0"/>
          <dgm:chPref val="0"/>
        </dgm:presLayoutVars>
      </dgm:prSet>
      <dgm:spPr/>
    </dgm:pt>
  </dgm:ptLst>
  <dgm:cxnLst>
    <dgm:cxn modelId="{62251605-F19D-4D11-9248-6ABDA18B76FF}" type="presOf" srcId="{CCB2178A-C935-48C3-B90F-62B8A6B73603}" destId="{B165B28B-4699-43C8-9398-C2E683F22189}" srcOrd="0" destOrd="0" presId="urn:microsoft.com/office/officeart/2018/2/layout/IconVerticalSolidList"/>
    <dgm:cxn modelId="{709FBA64-E647-44E8-9B8A-C7BCFA8C2947}" type="presOf" srcId="{BED62F18-A427-49D6-B387-53BFC8DBF4F0}" destId="{8E7A73A6-88A0-4D58-8D2D-8EA420124BD3}" srcOrd="0" destOrd="0" presId="urn:microsoft.com/office/officeart/2018/2/layout/IconVerticalSolidList"/>
    <dgm:cxn modelId="{F21BE591-15EC-45CE-99D5-99EB3BB6D730}" srcId="{4A86FEE5-1923-4308-ABE0-9D2BEEC75E94}" destId="{BED62F18-A427-49D6-B387-53BFC8DBF4F0}" srcOrd="0" destOrd="0" parTransId="{6C84E16D-134F-4D55-AB1F-779C10BCE2AF}" sibTransId="{BCF00F5B-B590-449C-A6A2-F63137D9AC89}"/>
    <dgm:cxn modelId="{C12655BB-B2C6-4348-986C-03399D85E78F}" srcId="{4A86FEE5-1923-4308-ABE0-9D2BEEC75E94}" destId="{CCB2178A-C935-48C3-B90F-62B8A6B73603}" srcOrd="1" destOrd="0" parTransId="{9D7E8692-3D9B-4D61-8C3B-1F83E2C0FBCC}" sibTransId="{314E4F08-565E-4F07-BE40-72BB84447296}"/>
    <dgm:cxn modelId="{1C6DC2F1-BDD3-4086-8CE2-6E49E4447CDA}" type="presOf" srcId="{4A86FEE5-1923-4308-ABE0-9D2BEEC75E94}" destId="{AF8B12FB-91CD-4F1C-88CD-4D97431A69AE}" srcOrd="0" destOrd="0" presId="urn:microsoft.com/office/officeart/2018/2/layout/IconVerticalSolidList"/>
    <dgm:cxn modelId="{1A025037-5806-4D5D-B2D3-B5ED9B442742}" type="presParOf" srcId="{AF8B12FB-91CD-4F1C-88CD-4D97431A69AE}" destId="{DE2A1417-915B-4B21-8A32-2CEF80B7465C}" srcOrd="0" destOrd="0" presId="urn:microsoft.com/office/officeart/2018/2/layout/IconVerticalSolidList"/>
    <dgm:cxn modelId="{586093C4-416E-4230-845F-11BB95789363}" type="presParOf" srcId="{DE2A1417-915B-4B21-8A32-2CEF80B7465C}" destId="{DDF860B1-21C6-4931-87FF-D13073616FD8}" srcOrd="0" destOrd="0" presId="urn:microsoft.com/office/officeart/2018/2/layout/IconVerticalSolidList"/>
    <dgm:cxn modelId="{2554BAB8-48D9-4E72-99D2-D323EF6D358A}" type="presParOf" srcId="{DE2A1417-915B-4B21-8A32-2CEF80B7465C}" destId="{31AA0BAC-DC5B-4275-85A1-A76F0446EB48}" srcOrd="1" destOrd="0" presId="urn:microsoft.com/office/officeart/2018/2/layout/IconVerticalSolidList"/>
    <dgm:cxn modelId="{11A8DD23-D636-474E-ABFB-FFABCA0C270F}" type="presParOf" srcId="{DE2A1417-915B-4B21-8A32-2CEF80B7465C}" destId="{7B5CE2E3-1BF2-49AC-9388-0CE904E14487}" srcOrd="2" destOrd="0" presId="urn:microsoft.com/office/officeart/2018/2/layout/IconVerticalSolidList"/>
    <dgm:cxn modelId="{F1FA2E26-61F5-4FDC-A65E-3CA0314518E9}" type="presParOf" srcId="{DE2A1417-915B-4B21-8A32-2CEF80B7465C}" destId="{8E7A73A6-88A0-4D58-8D2D-8EA420124BD3}" srcOrd="3" destOrd="0" presId="urn:microsoft.com/office/officeart/2018/2/layout/IconVerticalSolidList"/>
    <dgm:cxn modelId="{5E22D72C-E1B0-4FF8-9D14-D43D3F8E8C7E}" type="presParOf" srcId="{AF8B12FB-91CD-4F1C-88CD-4D97431A69AE}" destId="{0D88CEC3-25B9-49F9-9DD9-F75CBDBCB155}" srcOrd="1" destOrd="0" presId="urn:microsoft.com/office/officeart/2018/2/layout/IconVerticalSolidList"/>
    <dgm:cxn modelId="{8ECBCDD8-AA5B-4221-801E-0DBD2D97B44C}" type="presParOf" srcId="{AF8B12FB-91CD-4F1C-88CD-4D97431A69AE}" destId="{DD7A96ED-1529-4F0A-BD66-5FEC59A2D841}" srcOrd="2" destOrd="0" presId="urn:microsoft.com/office/officeart/2018/2/layout/IconVerticalSolidList"/>
    <dgm:cxn modelId="{00E44F0B-B14B-496D-91FC-68EC97E5BEE3}" type="presParOf" srcId="{DD7A96ED-1529-4F0A-BD66-5FEC59A2D841}" destId="{E31EC22E-EF38-4576-A752-9EE785732151}" srcOrd="0" destOrd="0" presId="urn:microsoft.com/office/officeart/2018/2/layout/IconVerticalSolidList"/>
    <dgm:cxn modelId="{BC54B1DF-C899-48F7-A805-A851448FD86C}" type="presParOf" srcId="{DD7A96ED-1529-4F0A-BD66-5FEC59A2D841}" destId="{A27A117D-7342-4F4F-8119-5F82B385AE73}" srcOrd="1" destOrd="0" presId="urn:microsoft.com/office/officeart/2018/2/layout/IconVerticalSolidList"/>
    <dgm:cxn modelId="{7153BC56-C900-4CBA-8D39-39F60E19FF35}" type="presParOf" srcId="{DD7A96ED-1529-4F0A-BD66-5FEC59A2D841}" destId="{53F648CE-B528-41D5-9AE9-030225B5CB21}" srcOrd="2" destOrd="0" presId="urn:microsoft.com/office/officeart/2018/2/layout/IconVerticalSolidList"/>
    <dgm:cxn modelId="{08C3E9CA-6AF0-4565-BF7A-92732880653F}" type="presParOf" srcId="{DD7A96ED-1529-4F0A-BD66-5FEC59A2D841}" destId="{B165B28B-4699-43C8-9398-C2E683F221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FC7DB7-0D05-42F3-BC61-DBB6A36BA5E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148C87F-0B06-4490-9B25-C4D3919B1FBF}">
      <dgm:prSet/>
      <dgm:spPr/>
      <dgm:t>
        <a:bodyPr/>
        <a:lstStyle/>
        <a:p>
          <a:pPr>
            <a:defRPr cap="all"/>
          </a:pPr>
          <a:r>
            <a:rPr lang="en-IN" b="1" u="sng" dirty="0"/>
            <a:t>Users Table</a:t>
          </a:r>
          <a:r>
            <a:rPr lang="en-IN" u="sng" dirty="0"/>
            <a:t>: </a:t>
          </a:r>
        </a:p>
        <a:p>
          <a:pPr>
            <a:defRPr cap="all"/>
          </a:pPr>
          <a:r>
            <a:rPr lang="en-IN" i="1" dirty="0" err="1"/>
            <a:t>user_id</a:t>
          </a:r>
          <a:r>
            <a:rPr lang="en-IN" i="1" dirty="0"/>
            <a:t>, name, phone , email, address , </a:t>
          </a:r>
          <a:r>
            <a:rPr lang="en-IN" i="1" dirty="0" err="1"/>
            <a:t>password_hash</a:t>
          </a:r>
          <a:r>
            <a:rPr lang="en-IN" i="1" dirty="0"/>
            <a:t>, </a:t>
          </a:r>
          <a:r>
            <a:rPr lang="en-IN" i="1" dirty="0" err="1"/>
            <a:t>created_at</a:t>
          </a:r>
          <a:endParaRPr lang="en-US" i="1" dirty="0"/>
        </a:p>
      </dgm:t>
    </dgm:pt>
    <dgm:pt modelId="{028EB8DC-B1CA-4AFA-8C01-EC5C48532A64}" type="parTrans" cxnId="{6D612F13-D525-4291-ABC7-5E41125FB761}">
      <dgm:prSet/>
      <dgm:spPr/>
      <dgm:t>
        <a:bodyPr/>
        <a:lstStyle/>
        <a:p>
          <a:endParaRPr lang="en-US"/>
        </a:p>
      </dgm:t>
    </dgm:pt>
    <dgm:pt modelId="{862679E8-FE0F-4547-A966-D8C7093DE08B}" type="sibTrans" cxnId="{6D612F13-D525-4291-ABC7-5E41125FB761}">
      <dgm:prSet/>
      <dgm:spPr/>
      <dgm:t>
        <a:bodyPr/>
        <a:lstStyle/>
        <a:p>
          <a:endParaRPr lang="en-US"/>
        </a:p>
      </dgm:t>
    </dgm:pt>
    <dgm:pt modelId="{4115B859-8187-4264-BF2B-E2E4C5B0C179}">
      <dgm:prSet/>
      <dgm:spPr/>
      <dgm:t>
        <a:bodyPr/>
        <a:lstStyle/>
        <a:p>
          <a:pPr>
            <a:defRPr cap="all"/>
          </a:pPr>
          <a:r>
            <a:rPr lang="en-IN" b="1" u="sng" dirty="0"/>
            <a:t>Restaurants</a:t>
          </a:r>
          <a:r>
            <a:rPr lang="en-IN" u="sng" dirty="0"/>
            <a:t> </a:t>
          </a:r>
          <a:r>
            <a:rPr lang="en-IN" b="1" u="sng" dirty="0"/>
            <a:t>Table</a:t>
          </a:r>
        </a:p>
        <a:p>
          <a:pPr>
            <a:defRPr cap="all"/>
          </a:pPr>
          <a:r>
            <a:rPr lang="en-IN" u="sng" dirty="0"/>
            <a:t> </a:t>
          </a:r>
          <a:r>
            <a:rPr lang="en-IN" i="1" dirty="0" err="1"/>
            <a:t>restaurant_id</a:t>
          </a:r>
          <a:r>
            <a:rPr lang="en-IN" i="1" dirty="0"/>
            <a:t>, name, location, rating, </a:t>
          </a:r>
          <a:r>
            <a:rPr lang="en-IN" i="1" dirty="0" err="1"/>
            <a:t>created_at</a:t>
          </a:r>
          <a:endParaRPr lang="en-US" i="1" dirty="0"/>
        </a:p>
      </dgm:t>
    </dgm:pt>
    <dgm:pt modelId="{2E1451F6-DC7E-46A9-BAC7-2F87729D0D04}" type="parTrans" cxnId="{1823AD86-6B23-40D3-836F-13933B5A50D3}">
      <dgm:prSet/>
      <dgm:spPr/>
      <dgm:t>
        <a:bodyPr/>
        <a:lstStyle/>
        <a:p>
          <a:endParaRPr lang="en-US"/>
        </a:p>
      </dgm:t>
    </dgm:pt>
    <dgm:pt modelId="{24288958-D260-4841-ADEB-F21A0768C0BC}" type="sibTrans" cxnId="{1823AD86-6B23-40D3-836F-13933B5A50D3}">
      <dgm:prSet/>
      <dgm:spPr/>
      <dgm:t>
        <a:bodyPr/>
        <a:lstStyle/>
        <a:p>
          <a:endParaRPr lang="en-US"/>
        </a:p>
      </dgm:t>
    </dgm:pt>
    <dgm:pt modelId="{198156A6-D4A4-4F39-878D-5DA1104A3BC3}">
      <dgm:prSet/>
      <dgm:spPr/>
      <dgm:t>
        <a:bodyPr/>
        <a:lstStyle/>
        <a:p>
          <a:pPr>
            <a:defRPr cap="all"/>
          </a:pPr>
          <a:r>
            <a:rPr lang="en-IN" b="1" u="sng" dirty="0"/>
            <a:t>Menus Table</a:t>
          </a:r>
          <a:endParaRPr lang="en-IN" u="sng" dirty="0"/>
        </a:p>
        <a:p>
          <a:pPr>
            <a:defRPr cap="all"/>
          </a:pPr>
          <a:r>
            <a:rPr lang="en-IN" i="1" dirty="0" err="1"/>
            <a:t>menu_id</a:t>
          </a:r>
          <a:r>
            <a:rPr lang="en-IN" i="1" dirty="0"/>
            <a:t>, </a:t>
          </a:r>
          <a:r>
            <a:rPr lang="en-IN" i="1" dirty="0" err="1"/>
            <a:t>restaurant_id</a:t>
          </a:r>
          <a:r>
            <a:rPr lang="en-IN" i="1" dirty="0"/>
            <a:t>, </a:t>
          </a:r>
          <a:r>
            <a:rPr lang="en-IN" i="1" dirty="0" err="1"/>
            <a:t>dish_name</a:t>
          </a:r>
          <a:r>
            <a:rPr lang="en-IN" i="1" dirty="0"/>
            <a:t>, price, availability, description, </a:t>
          </a:r>
          <a:r>
            <a:rPr lang="en-IN" i="1" dirty="0" err="1"/>
            <a:t>created_at</a:t>
          </a:r>
          <a:endParaRPr lang="en-US" i="1" dirty="0"/>
        </a:p>
      </dgm:t>
    </dgm:pt>
    <dgm:pt modelId="{496535D8-E212-4846-962A-FB92290F404E}" type="parTrans" cxnId="{D7AD0FCC-0D6A-40EC-933C-B0A4623CCAB1}">
      <dgm:prSet/>
      <dgm:spPr/>
      <dgm:t>
        <a:bodyPr/>
        <a:lstStyle/>
        <a:p>
          <a:endParaRPr lang="en-US"/>
        </a:p>
      </dgm:t>
    </dgm:pt>
    <dgm:pt modelId="{6CCCBDD9-2D72-4DFA-A4FC-4536D1087409}" type="sibTrans" cxnId="{D7AD0FCC-0D6A-40EC-933C-B0A4623CCAB1}">
      <dgm:prSet/>
      <dgm:spPr/>
      <dgm:t>
        <a:bodyPr/>
        <a:lstStyle/>
        <a:p>
          <a:endParaRPr lang="en-US"/>
        </a:p>
      </dgm:t>
    </dgm:pt>
    <dgm:pt modelId="{4A317383-4BAF-4748-ADAF-12F552D274E3}">
      <dgm:prSet/>
      <dgm:spPr/>
      <dgm:t>
        <a:bodyPr/>
        <a:lstStyle/>
        <a:p>
          <a:pPr>
            <a:defRPr cap="all"/>
          </a:pPr>
          <a:r>
            <a:rPr lang="en-IN" b="1" u="sng" dirty="0"/>
            <a:t>Orders Table</a:t>
          </a:r>
          <a:endParaRPr lang="en-IN" u="sng" dirty="0"/>
        </a:p>
        <a:p>
          <a:pPr>
            <a:defRPr cap="all"/>
          </a:pPr>
          <a:r>
            <a:rPr lang="en-IN" i="1" dirty="0" err="1"/>
            <a:t>order_id</a:t>
          </a:r>
          <a:r>
            <a:rPr lang="en-IN" i="1" dirty="0"/>
            <a:t>, </a:t>
          </a:r>
          <a:r>
            <a:rPr lang="en-IN" i="1" dirty="0" err="1"/>
            <a:t>user_id</a:t>
          </a:r>
          <a:r>
            <a:rPr lang="en-IN" i="1" dirty="0"/>
            <a:t>, </a:t>
          </a:r>
          <a:r>
            <a:rPr lang="en-IN" i="1" dirty="0" err="1"/>
            <a:t>restaurant_id</a:t>
          </a:r>
          <a:r>
            <a:rPr lang="en-IN" i="1" dirty="0"/>
            <a:t> ,</a:t>
          </a:r>
          <a:r>
            <a:rPr lang="en-IN" i="1" dirty="0" err="1"/>
            <a:t>total_amount</a:t>
          </a:r>
          <a:r>
            <a:rPr lang="en-IN" i="1" dirty="0"/>
            <a:t>, status, </a:t>
          </a:r>
          <a:r>
            <a:rPr lang="en-IN" i="1" dirty="0" err="1"/>
            <a:t>created_at</a:t>
          </a:r>
          <a:endParaRPr lang="en-US" i="1" dirty="0"/>
        </a:p>
      </dgm:t>
    </dgm:pt>
    <dgm:pt modelId="{8C705BC5-F3FA-426B-BEC9-283C34EFDDA3}" type="parTrans" cxnId="{A8317B86-058E-4477-A23E-0F4C8BB2D0C3}">
      <dgm:prSet/>
      <dgm:spPr/>
      <dgm:t>
        <a:bodyPr/>
        <a:lstStyle/>
        <a:p>
          <a:endParaRPr lang="en-US"/>
        </a:p>
      </dgm:t>
    </dgm:pt>
    <dgm:pt modelId="{7AA4B519-C263-4C8D-B924-E44F0BE80594}" type="sibTrans" cxnId="{A8317B86-058E-4477-A23E-0F4C8BB2D0C3}">
      <dgm:prSet/>
      <dgm:spPr/>
      <dgm:t>
        <a:bodyPr/>
        <a:lstStyle/>
        <a:p>
          <a:endParaRPr lang="en-US"/>
        </a:p>
      </dgm:t>
    </dgm:pt>
    <dgm:pt modelId="{3E79652F-27EC-4DBF-9330-5E9C9C5EA59F}">
      <dgm:prSet/>
      <dgm:spPr/>
      <dgm:t>
        <a:bodyPr/>
        <a:lstStyle/>
        <a:p>
          <a:pPr>
            <a:defRPr cap="all"/>
          </a:pPr>
          <a:r>
            <a:rPr lang="en-IN" b="1" u="sng" dirty="0"/>
            <a:t>Order Details Table</a:t>
          </a:r>
        </a:p>
        <a:p>
          <a:pPr>
            <a:defRPr cap="all"/>
          </a:pPr>
          <a:r>
            <a:rPr lang="en-IN" u="sng" dirty="0"/>
            <a:t> </a:t>
          </a:r>
          <a:r>
            <a:rPr lang="en-IN" i="1" dirty="0" err="1"/>
            <a:t>order_detail_id</a:t>
          </a:r>
          <a:r>
            <a:rPr lang="en-IN" i="1" dirty="0"/>
            <a:t>, </a:t>
          </a:r>
          <a:r>
            <a:rPr lang="en-IN" i="1" dirty="0" err="1"/>
            <a:t>order_id</a:t>
          </a:r>
          <a:r>
            <a:rPr lang="en-IN" i="1" dirty="0"/>
            <a:t>, </a:t>
          </a:r>
          <a:r>
            <a:rPr lang="en-IN" i="1" dirty="0" err="1"/>
            <a:t>menu_id</a:t>
          </a:r>
          <a:r>
            <a:rPr lang="en-IN" i="1" dirty="0"/>
            <a:t>, quantity</a:t>
          </a:r>
          <a:endParaRPr lang="en-US" i="1" dirty="0"/>
        </a:p>
      </dgm:t>
    </dgm:pt>
    <dgm:pt modelId="{A74A8987-262C-442F-93C8-4F683639872A}" type="parTrans" cxnId="{C0502EC9-31E4-4365-8AE8-CB726F1E5778}">
      <dgm:prSet/>
      <dgm:spPr/>
      <dgm:t>
        <a:bodyPr/>
        <a:lstStyle/>
        <a:p>
          <a:endParaRPr lang="en-US"/>
        </a:p>
      </dgm:t>
    </dgm:pt>
    <dgm:pt modelId="{B69E9AE5-9C8D-4B6C-900D-8237ECFEFC06}" type="sibTrans" cxnId="{C0502EC9-31E4-4365-8AE8-CB726F1E5778}">
      <dgm:prSet/>
      <dgm:spPr/>
      <dgm:t>
        <a:bodyPr/>
        <a:lstStyle/>
        <a:p>
          <a:endParaRPr lang="en-US"/>
        </a:p>
      </dgm:t>
    </dgm:pt>
    <dgm:pt modelId="{68F846A1-37D2-4B82-A121-5101D613B11A}">
      <dgm:prSet/>
      <dgm:spPr/>
      <dgm:t>
        <a:bodyPr/>
        <a:lstStyle/>
        <a:p>
          <a:pPr>
            <a:defRPr cap="all"/>
          </a:pPr>
          <a:r>
            <a:rPr lang="en-IN" b="1" u="sng" dirty="0"/>
            <a:t>Payments</a:t>
          </a:r>
          <a:r>
            <a:rPr lang="en-IN" dirty="0"/>
            <a:t> </a:t>
          </a:r>
        </a:p>
        <a:p>
          <a:pPr>
            <a:defRPr cap="all"/>
          </a:pPr>
          <a:r>
            <a:rPr lang="en-IN" i="1" dirty="0" err="1"/>
            <a:t>payment_id</a:t>
          </a:r>
          <a:r>
            <a:rPr lang="en-IN" i="1" dirty="0"/>
            <a:t>, </a:t>
          </a:r>
          <a:r>
            <a:rPr lang="en-IN" i="1" dirty="0" err="1"/>
            <a:t>order_id</a:t>
          </a:r>
          <a:r>
            <a:rPr lang="en-IN" i="1" dirty="0"/>
            <a:t>, amount, status, </a:t>
          </a:r>
          <a:r>
            <a:rPr lang="en-IN" i="1" dirty="0" err="1"/>
            <a:t>created_at</a:t>
          </a:r>
          <a:endParaRPr lang="en-US" i="1" dirty="0"/>
        </a:p>
      </dgm:t>
    </dgm:pt>
    <dgm:pt modelId="{F20325FA-BDFA-4023-B6ED-09793CEF8764}" type="parTrans" cxnId="{F517302B-0C97-4727-91F2-40C125FC421E}">
      <dgm:prSet/>
      <dgm:spPr/>
      <dgm:t>
        <a:bodyPr/>
        <a:lstStyle/>
        <a:p>
          <a:endParaRPr lang="en-US"/>
        </a:p>
      </dgm:t>
    </dgm:pt>
    <dgm:pt modelId="{2317AF03-5635-4BCF-80C0-667FA68BF4E5}" type="sibTrans" cxnId="{F517302B-0C97-4727-91F2-40C125FC421E}">
      <dgm:prSet/>
      <dgm:spPr/>
      <dgm:t>
        <a:bodyPr/>
        <a:lstStyle/>
        <a:p>
          <a:endParaRPr lang="en-US"/>
        </a:p>
      </dgm:t>
    </dgm:pt>
    <dgm:pt modelId="{EF274670-B434-4168-856F-F6A922728886}" type="pres">
      <dgm:prSet presAssocID="{0EFC7DB7-0D05-42F3-BC61-DBB6A36BA5E8}" presName="root" presStyleCnt="0">
        <dgm:presLayoutVars>
          <dgm:dir/>
          <dgm:resizeHandles val="exact"/>
        </dgm:presLayoutVars>
      </dgm:prSet>
      <dgm:spPr/>
    </dgm:pt>
    <dgm:pt modelId="{7C5B9487-87B1-47A8-ADBB-E0D91986C1C4}" type="pres">
      <dgm:prSet presAssocID="{C148C87F-0B06-4490-9B25-C4D3919B1FBF}" presName="compNode" presStyleCnt="0"/>
      <dgm:spPr/>
    </dgm:pt>
    <dgm:pt modelId="{05BFF9A9-CB55-4B73-8654-79D7B0E1AFB4}" type="pres">
      <dgm:prSet presAssocID="{C148C87F-0B06-4490-9B25-C4D3919B1FBF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768ACBE-360B-488C-ADEA-A9DF032C26B9}" type="pres">
      <dgm:prSet presAssocID="{C148C87F-0B06-4490-9B25-C4D3919B1FB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DC625D49-45C0-47F4-A92F-DAEC8780A455}" type="pres">
      <dgm:prSet presAssocID="{C148C87F-0B06-4490-9B25-C4D3919B1FBF}" presName="spaceRect" presStyleCnt="0"/>
      <dgm:spPr/>
    </dgm:pt>
    <dgm:pt modelId="{8FEC9900-175F-40C2-9CF8-76383C153098}" type="pres">
      <dgm:prSet presAssocID="{C148C87F-0B06-4490-9B25-C4D3919B1FBF}" presName="textRect" presStyleLbl="revTx" presStyleIdx="0" presStyleCnt="6" custScaleX="100000" custScaleY="93502">
        <dgm:presLayoutVars>
          <dgm:chMax val="1"/>
          <dgm:chPref val="1"/>
        </dgm:presLayoutVars>
      </dgm:prSet>
      <dgm:spPr/>
    </dgm:pt>
    <dgm:pt modelId="{F2FA3C68-D56B-4A09-9CD7-0ADAFBFED95C}" type="pres">
      <dgm:prSet presAssocID="{862679E8-FE0F-4547-A966-D8C7093DE08B}" presName="sibTrans" presStyleCnt="0"/>
      <dgm:spPr/>
    </dgm:pt>
    <dgm:pt modelId="{6F033344-9B46-4724-9794-21FE8947A7A8}" type="pres">
      <dgm:prSet presAssocID="{4115B859-8187-4264-BF2B-E2E4C5B0C179}" presName="compNode" presStyleCnt="0"/>
      <dgm:spPr/>
    </dgm:pt>
    <dgm:pt modelId="{52723008-1F4D-408B-BDC1-BFBF87035999}" type="pres">
      <dgm:prSet presAssocID="{4115B859-8187-4264-BF2B-E2E4C5B0C179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A9C9B33-260E-48C2-83DA-E1978C4AD83D}" type="pres">
      <dgm:prSet presAssocID="{4115B859-8187-4264-BF2B-E2E4C5B0C17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555BE8C7-9B78-4757-9973-D20769AC0478}" type="pres">
      <dgm:prSet presAssocID="{4115B859-8187-4264-BF2B-E2E4C5B0C179}" presName="spaceRect" presStyleCnt="0"/>
      <dgm:spPr/>
    </dgm:pt>
    <dgm:pt modelId="{98EDD9BC-3494-4A13-8E14-32174EBFA233}" type="pres">
      <dgm:prSet presAssocID="{4115B859-8187-4264-BF2B-E2E4C5B0C179}" presName="textRect" presStyleLbl="revTx" presStyleIdx="1" presStyleCnt="6">
        <dgm:presLayoutVars>
          <dgm:chMax val="1"/>
          <dgm:chPref val="1"/>
        </dgm:presLayoutVars>
      </dgm:prSet>
      <dgm:spPr/>
    </dgm:pt>
    <dgm:pt modelId="{B4836229-CB85-4D9E-BE67-3549A9FB446E}" type="pres">
      <dgm:prSet presAssocID="{24288958-D260-4841-ADEB-F21A0768C0BC}" presName="sibTrans" presStyleCnt="0"/>
      <dgm:spPr/>
    </dgm:pt>
    <dgm:pt modelId="{AD411EE1-EEBF-4CF6-A46B-86B258E696E9}" type="pres">
      <dgm:prSet presAssocID="{198156A6-D4A4-4F39-878D-5DA1104A3BC3}" presName="compNode" presStyleCnt="0"/>
      <dgm:spPr/>
    </dgm:pt>
    <dgm:pt modelId="{AEC45940-7B55-40D5-9E5A-34DBD105657B}" type="pres">
      <dgm:prSet presAssocID="{198156A6-D4A4-4F39-878D-5DA1104A3BC3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098CD83-F04F-48CF-8D15-397546A9EC15}" type="pres">
      <dgm:prSet presAssocID="{198156A6-D4A4-4F39-878D-5DA1104A3BC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47EDF018-1EAF-4125-86E6-AE8E3410FB39}" type="pres">
      <dgm:prSet presAssocID="{198156A6-D4A4-4F39-878D-5DA1104A3BC3}" presName="spaceRect" presStyleCnt="0"/>
      <dgm:spPr/>
    </dgm:pt>
    <dgm:pt modelId="{3AA56DAE-1321-48AC-B0D3-913FCBFA2CFE}" type="pres">
      <dgm:prSet presAssocID="{198156A6-D4A4-4F39-878D-5DA1104A3BC3}" presName="textRect" presStyleLbl="revTx" presStyleIdx="2" presStyleCnt="6">
        <dgm:presLayoutVars>
          <dgm:chMax val="1"/>
          <dgm:chPref val="1"/>
        </dgm:presLayoutVars>
      </dgm:prSet>
      <dgm:spPr/>
    </dgm:pt>
    <dgm:pt modelId="{189EE46C-97AE-4EB5-9C51-C8C7711E9EF6}" type="pres">
      <dgm:prSet presAssocID="{6CCCBDD9-2D72-4DFA-A4FC-4536D1087409}" presName="sibTrans" presStyleCnt="0"/>
      <dgm:spPr/>
    </dgm:pt>
    <dgm:pt modelId="{3CBCD26F-65E7-4793-AA90-D9DA25C6F783}" type="pres">
      <dgm:prSet presAssocID="{4A317383-4BAF-4748-ADAF-12F552D274E3}" presName="compNode" presStyleCnt="0"/>
      <dgm:spPr/>
    </dgm:pt>
    <dgm:pt modelId="{57BD5FBC-C9C6-4E9F-962C-36C19F7F8FE7}" type="pres">
      <dgm:prSet presAssocID="{4A317383-4BAF-4748-ADAF-12F552D274E3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3E7B752-24D4-4020-81FA-7123F7C011AB}" type="pres">
      <dgm:prSet presAssocID="{4A317383-4BAF-4748-ADAF-12F552D274E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D7C355A-5167-452E-82BC-3DAC689FF9DF}" type="pres">
      <dgm:prSet presAssocID="{4A317383-4BAF-4748-ADAF-12F552D274E3}" presName="spaceRect" presStyleCnt="0"/>
      <dgm:spPr/>
    </dgm:pt>
    <dgm:pt modelId="{E9FE3D7B-12B3-472C-8255-F8273ADFB454}" type="pres">
      <dgm:prSet presAssocID="{4A317383-4BAF-4748-ADAF-12F552D274E3}" presName="textRect" presStyleLbl="revTx" presStyleIdx="3" presStyleCnt="6">
        <dgm:presLayoutVars>
          <dgm:chMax val="1"/>
          <dgm:chPref val="1"/>
        </dgm:presLayoutVars>
      </dgm:prSet>
      <dgm:spPr/>
    </dgm:pt>
    <dgm:pt modelId="{EC480301-5F64-4F6A-9C18-C2A7C238A30D}" type="pres">
      <dgm:prSet presAssocID="{7AA4B519-C263-4C8D-B924-E44F0BE80594}" presName="sibTrans" presStyleCnt="0"/>
      <dgm:spPr/>
    </dgm:pt>
    <dgm:pt modelId="{327D1512-F090-4AF7-9E2E-4F82F8CFB8C9}" type="pres">
      <dgm:prSet presAssocID="{3E79652F-27EC-4DBF-9330-5E9C9C5EA59F}" presName="compNode" presStyleCnt="0"/>
      <dgm:spPr/>
    </dgm:pt>
    <dgm:pt modelId="{5D2CB507-5999-4062-BAFA-A48E8BE5BBB3}" type="pres">
      <dgm:prSet presAssocID="{3E79652F-27EC-4DBF-9330-5E9C9C5EA59F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61C6FA5-ADAA-4D51-87FE-C6AB1354E4B0}" type="pres">
      <dgm:prSet presAssocID="{3E79652F-27EC-4DBF-9330-5E9C9C5EA59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1FE249E-6653-4F1F-936F-ED026F2D5B61}" type="pres">
      <dgm:prSet presAssocID="{3E79652F-27EC-4DBF-9330-5E9C9C5EA59F}" presName="spaceRect" presStyleCnt="0"/>
      <dgm:spPr/>
    </dgm:pt>
    <dgm:pt modelId="{B0CE0381-FDEF-493A-A6AB-099FED36662D}" type="pres">
      <dgm:prSet presAssocID="{3E79652F-27EC-4DBF-9330-5E9C9C5EA59F}" presName="textRect" presStyleLbl="revTx" presStyleIdx="4" presStyleCnt="6">
        <dgm:presLayoutVars>
          <dgm:chMax val="1"/>
          <dgm:chPref val="1"/>
        </dgm:presLayoutVars>
      </dgm:prSet>
      <dgm:spPr/>
    </dgm:pt>
    <dgm:pt modelId="{18FD5477-9553-4796-BA7D-9C28779F3525}" type="pres">
      <dgm:prSet presAssocID="{B69E9AE5-9C8D-4B6C-900D-8237ECFEFC06}" presName="sibTrans" presStyleCnt="0"/>
      <dgm:spPr/>
    </dgm:pt>
    <dgm:pt modelId="{7C484941-5A68-453B-9CAA-FA640FACD5B5}" type="pres">
      <dgm:prSet presAssocID="{68F846A1-37D2-4B82-A121-5101D613B11A}" presName="compNode" presStyleCnt="0"/>
      <dgm:spPr/>
    </dgm:pt>
    <dgm:pt modelId="{631023FD-8C1E-480C-A900-6D199D893FCF}" type="pres">
      <dgm:prSet presAssocID="{68F846A1-37D2-4B82-A121-5101D613B11A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B2E92BB-389F-40EC-A448-E9812F88B50F}" type="pres">
      <dgm:prSet presAssocID="{68F846A1-37D2-4B82-A121-5101D613B11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FA959048-2AFE-4DD0-A975-035919C8BDDB}" type="pres">
      <dgm:prSet presAssocID="{68F846A1-37D2-4B82-A121-5101D613B11A}" presName="spaceRect" presStyleCnt="0"/>
      <dgm:spPr/>
    </dgm:pt>
    <dgm:pt modelId="{FD21BCE6-5CCB-4BCA-9BD6-B6C6F472DFC5}" type="pres">
      <dgm:prSet presAssocID="{68F846A1-37D2-4B82-A121-5101D613B11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D612F13-D525-4291-ABC7-5E41125FB761}" srcId="{0EFC7DB7-0D05-42F3-BC61-DBB6A36BA5E8}" destId="{C148C87F-0B06-4490-9B25-C4D3919B1FBF}" srcOrd="0" destOrd="0" parTransId="{028EB8DC-B1CA-4AFA-8C01-EC5C48532A64}" sibTransId="{862679E8-FE0F-4547-A966-D8C7093DE08B}"/>
    <dgm:cxn modelId="{F517302B-0C97-4727-91F2-40C125FC421E}" srcId="{0EFC7DB7-0D05-42F3-BC61-DBB6A36BA5E8}" destId="{68F846A1-37D2-4B82-A121-5101D613B11A}" srcOrd="5" destOrd="0" parTransId="{F20325FA-BDFA-4023-B6ED-09793CEF8764}" sibTransId="{2317AF03-5635-4BCF-80C0-667FA68BF4E5}"/>
    <dgm:cxn modelId="{F2E49F59-F8E5-43CF-8E23-622766BF771F}" type="presOf" srcId="{C148C87F-0B06-4490-9B25-C4D3919B1FBF}" destId="{8FEC9900-175F-40C2-9CF8-76383C153098}" srcOrd="0" destOrd="0" presId="urn:microsoft.com/office/officeart/2018/5/layout/IconLeafLabelList"/>
    <dgm:cxn modelId="{A8317B86-058E-4477-A23E-0F4C8BB2D0C3}" srcId="{0EFC7DB7-0D05-42F3-BC61-DBB6A36BA5E8}" destId="{4A317383-4BAF-4748-ADAF-12F552D274E3}" srcOrd="3" destOrd="0" parTransId="{8C705BC5-F3FA-426B-BEC9-283C34EFDDA3}" sibTransId="{7AA4B519-C263-4C8D-B924-E44F0BE80594}"/>
    <dgm:cxn modelId="{AD729886-031B-45D3-B9BE-216019CBCC3F}" type="presOf" srcId="{4A317383-4BAF-4748-ADAF-12F552D274E3}" destId="{E9FE3D7B-12B3-472C-8255-F8273ADFB454}" srcOrd="0" destOrd="0" presId="urn:microsoft.com/office/officeart/2018/5/layout/IconLeafLabelList"/>
    <dgm:cxn modelId="{1823AD86-6B23-40D3-836F-13933B5A50D3}" srcId="{0EFC7DB7-0D05-42F3-BC61-DBB6A36BA5E8}" destId="{4115B859-8187-4264-BF2B-E2E4C5B0C179}" srcOrd="1" destOrd="0" parTransId="{2E1451F6-DC7E-46A9-BAC7-2F87729D0D04}" sibTransId="{24288958-D260-4841-ADEB-F21A0768C0BC}"/>
    <dgm:cxn modelId="{D6BC2187-2B8E-409B-8E27-E61667450A08}" type="presOf" srcId="{198156A6-D4A4-4F39-878D-5DA1104A3BC3}" destId="{3AA56DAE-1321-48AC-B0D3-913FCBFA2CFE}" srcOrd="0" destOrd="0" presId="urn:microsoft.com/office/officeart/2018/5/layout/IconLeafLabelList"/>
    <dgm:cxn modelId="{921DE1A8-A093-403F-9899-0836141F37B4}" type="presOf" srcId="{68F846A1-37D2-4B82-A121-5101D613B11A}" destId="{FD21BCE6-5CCB-4BCA-9BD6-B6C6F472DFC5}" srcOrd="0" destOrd="0" presId="urn:microsoft.com/office/officeart/2018/5/layout/IconLeafLabelList"/>
    <dgm:cxn modelId="{D27C9DC5-3492-4F3C-B628-273E7BED11A5}" type="presOf" srcId="{0EFC7DB7-0D05-42F3-BC61-DBB6A36BA5E8}" destId="{EF274670-B434-4168-856F-F6A922728886}" srcOrd="0" destOrd="0" presId="urn:microsoft.com/office/officeart/2018/5/layout/IconLeafLabelList"/>
    <dgm:cxn modelId="{C0502EC9-31E4-4365-8AE8-CB726F1E5778}" srcId="{0EFC7DB7-0D05-42F3-BC61-DBB6A36BA5E8}" destId="{3E79652F-27EC-4DBF-9330-5E9C9C5EA59F}" srcOrd="4" destOrd="0" parTransId="{A74A8987-262C-442F-93C8-4F683639872A}" sibTransId="{B69E9AE5-9C8D-4B6C-900D-8237ECFEFC06}"/>
    <dgm:cxn modelId="{D7AD0FCC-0D6A-40EC-933C-B0A4623CCAB1}" srcId="{0EFC7DB7-0D05-42F3-BC61-DBB6A36BA5E8}" destId="{198156A6-D4A4-4F39-878D-5DA1104A3BC3}" srcOrd="2" destOrd="0" parTransId="{496535D8-E212-4846-962A-FB92290F404E}" sibTransId="{6CCCBDD9-2D72-4DFA-A4FC-4536D1087409}"/>
    <dgm:cxn modelId="{572D07CD-B646-47C6-B29B-FB2A39345BD7}" type="presOf" srcId="{4115B859-8187-4264-BF2B-E2E4C5B0C179}" destId="{98EDD9BC-3494-4A13-8E14-32174EBFA233}" srcOrd="0" destOrd="0" presId="urn:microsoft.com/office/officeart/2018/5/layout/IconLeafLabelList"/>
    <dgm:cxn modelId="{EC5E8CE3-1F08-4ECB-A3C5-CB84526A8523}" type="presOf" srcId="{3E79652F-27EC-4DBF-9330-5E9C9C5EA59F}" destId="{B0CE0381-FDEF-493A-A6AB-099FED36662D}" srcOrd="0" destOrd="0" presId="urn:microsoft.com/office/officeart/2018/5/layout/IconLeafLabelList"/>
    <dgm:cxn modelId="{47DE0D24-CA17-4EFB-8E85-A1ABB3208656}" type="presParOf" srcId="{EF274670-B434-4168-856F-F6A922728886}" destId="{7C5B9487-87B1-47A8-ADBB-E0D91986C1C4}" srcOrd="0" destOrd="0" presId="urn:microsoft.com/office/officeart/2018/5/layout/IconLeafLabelList"/>
    <dgm:cxn modelId="{CEEF31A1-6E95-4FBF-845F-98542CAA3389}" type="presParOf" srcId="{7C5B9487-87B1-47A8-ADBB-E0D91986C1C4}" destId="{05BFF9A9-CB55-4B73-8654-79D7B0E1AFB4}" srcOrd="0" destOrd="0" presId="urn:microsoft.com/office/officeart/2018/5/layout/IconLeafLabelList"/>
    <dgm:cxn modelId="{E7363AED-0CC6-4B5C-92DE-F01549C362A5}" type="presParOf" srcId="{7C5B9487-87B1-47A8-ADBB-E0D91986C1C4}" destId="{C768ACBE-360B-488C-ADEA-A9DF032C26B9}" srcOrd="1" destOrd="0" presId="urn:microsoft.com/office/officeart/2018/5/layout/IconLeafLabelList"/>
    <dgm:cxn modelId="{7ED32C6D-466B-42A5-B32B-E48CA611C4BB}" type="presParOf" srcId="{7C5B9487-87B1-47A8-ADBB-E0D91986C1C4}" destId="{DC625D49-45C0-47F4-A92F-DAEC8780A455}" srcOrd="2" destOrd="0" presId="urn:microsoft.com/office/officeart/2018/5/layout/IconLeafLabelList"/>
    <dgm:cxn modelId="{4DD5DF08-788A-4534-9AB3-35E23C5BE40A}" type="presParOf" srcId="{7C5B9487-87B1-47A8-ADBB-E0D91986C1C4}" destId="{8FEC9900-175F-40C2-9CF8-76383C153098}" srcOrd="3" destOrd="0" presId="urn:microsoft.com/office/officeart/2018/5/layout/IconLeafLabelList"/>
    <dgm:cxn modelId="{5989BB92-D34E-4441-9114-850012A67104}" type="presParOf" srcId="{EF274670-B434-4168-856F-F6A922728886}" destId="{F2FA3C68-D56B-4A09-9CD7-0ADAFBFED95C}" srcOrd="1" destOrd="0" presId="urn:microsoft.com/office/officeart/2018/5/layout/IconLeafLabelList"/>
    <dgm:cxn modelId="{E7590309-D03D-4E72-B7F8-54725FCF8BEC}" type="presParOf" srcId="{EF274670-B434-4168-856F-F6A922728886}" destId="{6F033344-9B46-4724-9794-21FE8947A7A8}" srcOrd="2" destOrd="0" presId="urn:microsoft.com/office/officeart/2018/5/layout/IconLeafLabelList"/>
    <dgm:cxn modelId="{B23904AD-C8C6-41DD-9B1F-14B1AA611C2D}" type="presParOf" srcId="{6F033344-9B46-4724-9794-21FE8947A7A8}" destId="{52723008-1F4D-408B-BDC1-BFBF87035999}" srcOrd="0" destOrd="0" presId="urn:microsoft.com/office/officeart/2018/5/layout/IconLeafLabelList"/>
    <dgm:cxn modelId="{39745717-748C-4069-94EE-18A14816EF45}" type="presParOf" srcId="{6F033344-9B46-4724-9794-21FE8947A7A8}" destId="{2A9C9B33-260E-48C2-83DA-E1978C4AD83D}" srcOrd="1" destOrd="0" presId="urn:microsoft.com/office/officeart/2018/5/layout/IconLeafLabelList"/>
    <dgm:cxn modelId="{3AB165D3-CCBA-4C9C-AC7E-F8A87EFBFF46}" type="presParOf" srcId="{6F033344-9B46-4724-9794-21FE8947A7A8}" destId="{555BE8C7-9B78-4757-9973-D20769AC0478}" srcOrd="2" destOrd="0" presId="urn:microsoft.com/office/officeart/2018/5/layout/IconLeafLabelList"/>
    <dgm:cxn modelId="{C002FD56-5E1D-4DFD-A38E-24DBF66339FE}" type="presParOf" srcId="{6F033344-9B46-4724-9794-21FE8947A7A8}" destId="{98EDD9BC-3494-4A13-8E14-32174EBFA233}" srcOrd="3" destOrd="0" presId="urn:microsoft.com/office/officeart/2018/5/layout/IconLeafLabelList"/>
    <dgm:cxn modelId="{BC506CE8-7AD1-465A-94E3-E127B2081F81}" type="presParOf" srcId="{EF274670-B434-4168-856F-F6A922728886}" destId="{B4836229-CB85-4D9E-BE67-3549A9FB446E}" srcOrd="3" destOrd="0" presId="urn:microsoft.com/office/officeart/2018/5/layout/IconLeafLabelList"/>
    <dgm:cxn modelId="{82A32298-76F2-4F4C-AD45-3AE1B2D62F3B}" type="presParOf" srcId="{EF274670-B434-4168-856F-F6A922728886}" destId="{AD411EE1-EEBF-4CF6-A46B-86B258E696E9}" srcOrd="4" destOrd="0" presId="urn:microsoft.com/office/officeart/2018/5/layout/IconLeafLabelList"/>
    <dgm:cxn modelId="{74636BFD-7CA5-4E40-B79B-0F874C1BE7F5}" type="presParOf" srcId="{AD411EE1-EEBF-4CF6-A46B-86B258E696E9}" destId="{AEC45940-7B55-40D5-9E5A-34DBD105657B}" srcOrd="0" destOrd="0" presId="urn:microsoft.com/office/officeart/2018/5/layout/IconLeafLabelList"/>
    <dgm:cxn modelId="{AFDAC9A0-02B8-4A4F-A5E9-EB5A4739FAB4}" type="presParOf" srcId="{AD411EE1-EEBF-4CF6-A46B-86B258E696E9}" destId="{6098CD83-F04F-48CF-8D15-397546A9EC15}" srcOrd="1" destOrd="0" presId="urn:microsoft.com/office/officeart/2018/5/layout/IconLeafLabelList"/>
    <dgm:cxn modelId="{292FDF15-1639-4E38-B74E-BCD876DF7F15}" type="presParOf" srcId="{AD411EE1-EEBF-4CF6-A46B-86B258E696E9}" destId="{47EDF018-1EAF-4125-86E6-AE8E3410FB39}" srcOrd="2" destOrd="0" presId="urn:microsoft.com/office/officeart/2018/5/layout/IconLeafLabelList"/>
    <dgm:cxn modelId="{5C382F65-0585-410B-96BD-BD8149EEAAA0}" type="presParOf" srcId="{AD411EE1-EEBF-4CF6-A46B-86B258E696E9}" destId="{3AA56DAE-1321-48AC-B0D3-913FCBFA2CFE}" srcOrd="3" destOrd="0" presId="urn:microsoft.com/office/officeart/2018/5/layout/IconLeafLabelList"/>
    <dgm:cxn modelId="{011A807F-BDA7-42CF-A8D8-76F85A6268DD}" type="presParOf" srcId="{EF274670-B434-4168-856F-F6A922728886}" destId="{189EE46C-97AE-4EB5-9C51-C8C7711E9EF6}" srcOrd="5" destOrd="0" presId="urn:microsoft.com/office/officeart/2018/5/layout/IconLeafLabelList"/>
    <dgm:cxn modelId="{8366ADCD-452F-42FF-B8F0-BA6AA92E7DC2}" type="presParOf" srcId="{EF274670-B434-4168-856F-F6A922728886}" destId="{3CBCD26F-65E7-4793-AA90-D9DA25C6F783}" srcOrd="6" destOrd="0" presId="urn:microsoft.com/office/officeart/2018/5/layout/IconLeafLabelList"/>
    <dgm:cxn modelId="{6DBAC630-45E1-436A-8F0E-EF0324C4725A}" type="presParOf" srcId="{3CBCD26F-65E7-4793-AA90-D9DA25C6F783}" destId="{57BD5FBC-C9C6-4E9F-962C-36C19F7F8FE7}" srcOrd="0" destOrd="0" presId="urn:microsoft.com/office/officeart/2018/5/layout/IconLeafLabelList"/>
    <dgm:cxn modelId="{F14F796D-E458-42A6-9ED5-CB3CFA98E9FD}" type="presParOf" srcId="{3CBCD26F-65E7-4793-AA90-D9DA25C6F783}" destId="{13E7B752-24D4-4020-81FA-7123F7C011AB}" srcOrd="1" destOrd="0" presId="urn:microsoft.com/office/officeart/2018/5/layout/IconLeafLabelList"/>
    <dgm:cxn modelId="{F24E5693-1AE3-4B5B-BB41-504C832DE018}" type="presParOf" srcId="{3CBCD26F-65E7-4793-AA90-D9DA25C6F783}" destId="{6D7C355A-5167-452E-82BC-3DAC689FF9DF}" srcOrd="2" destOrd="0" presId="urn:microsoft.com/office/officeart/2018/5/layout/IconLeafLabelList"/>
    <dgm:cxn modelId="{0CA5AFAF-E362-4897-89AE-059DBC0E7A4B}" type="presParOf" srcId="{3CBCD26F-65E7-4793-AA90-D9DA25C6F783}" destId="{E9FE3D7B-12B3-472C-8255-F8273ADFB454}" srcOrd="3" destOrd="0" presId="urn:microsoft.com/office/officeart/2018/5/layout/IconLeafLabelList"/>
    <dgm:cxn modelId="{203E25F7-77BB-45F8-9167-66404B6E36A0}" type="presParOf" srcId="{EF274670-B434-4168-856F-F6A922728886}" destId="{EC480301-5F64-4F6A-9C18-C2A7C238A30D}" srcOrd="7" destOrd="0" presId="urn:microsoft.com/office/officeart/2018/5/layout/IconLeafLabelList"/>
    <dgm:cxn modelId="{B051E816-3462-4E08-903B-70DFB2553CA2}" type="presParOf" srcId="{EF274670-B434-4168-856F-F6A922728886}" destId="{327D1512-F090-4AF7-9E2E-4F82F8CFB8C9}" srcOrd="8" destOrd="0" presId="urn:microsoft.com/office/officeart/2018/5/layout/IconLeafLabelList"/>
    <dgm:cxn modelId="{36F6DEC4-CC64-4D07-837F-5389EF39D8E9}" type="presParOf" srcId="{327D1512-F090-4AF7-9E2E-4F82F8CFB8C9}" destId="{5D2CB507-5999-4062-BAFA-A48E8BE5BBB3}" srcOrd="0" destOrd="0" presId="urn:microsoft.com/office/officeart/2018/5/layout/IconLeafLabelList"/>
    <dgm:cxn modelId="{1368E120-7119-499F-B5A8-0DB5266F7E33}" type="presParOf" srcId="{327D1512-F090-4AF7-9E2E-4F82F8CFB8C9}" destId="{C61C6FA5-ADAA-4D51-87FE-C6AB1354E4B0}" srcOrd="1" destOrd="0" presId="urn:microsoft.com/office/officeart/2018/5/layout/IconLeafLabelList"/>
    <dgm:cxn modelId="{BD5D5D8C-4DB8-4EF3-89E8-B4CF748E781E}" type="presParOf" srcId="{327D1512-F090-4AF7-9E2E-4F82F8CFB8C9}" destId="{71FE249E-6653-4F1F-936F-ED026F2D5B61}" srcOrd="2" destOrd="0" presId="urn:microsoft.com/office/officeart/2018/5/layout/IconLeafLabelList"/>
    <dgm:cxn modelId="{5188C275-DCD7-459F-A315-53E3F7085FED}" type="presParOf" srcId="{327D1512-F090-4AF7-9E2E-4F82F8CFB8C9}" destId="{B0CE0381-FDEF-493A-A6AB-099FED36662D}" srcOrd="3" destOrd="0" presId="urn:microsoft.com/office/officeart/2018/5/layout/IconLeafLabelList"/>
    <dgm:cxn modelId="{4A5B53FD-4363-4CA9-9BD7-E85F7D5716C2}" type="presParOf" srcId="{EF274670-B434-4168-856F-F6A922728886}" destId="{18FD5477-9553-4796-BA7D-9C28779F3525}" srcOrd="9" destOrd="0" presId="urn:microsoft.com/office/officeart/2018/5/layout/IconLeafLabelList"/>
    <dgm:cxn modelId="{87171E35-5CC7-4E40-B61F-2724C7CE167D}" type="presParOf" srcId="{EF274670-B434-4168-856F-F6A922728886}" destId="{7C484941-5A68-453B-9CAA-FA640FACD5B5}" srcOrd="10" destOrd="0" presId="urn:microsoft.com/office/officeart/2018/5/layout/IconLeafLabelList"/>
    <dgm:cxn modelId="{3DCA7E6F-9F5C-42C6-8E68-C575967A6F54}" type="presParOf" srcId="{7C484941-5A68-453B-9CAA-FA640FACD5B5}" destId="{631023FD-8C1E-480C-A900-6D199D893FCF}" srcOrd="0" destOrd="0" presId="urn:microsoft.com/office/officeart/2018/5/layout/IconLeafLabelList"/>
    <dgm:cxn modelId="{95FCCE88-82B9-4760-A59A-3FF29CF8FE48}" type="presParOf" srcId="{7C484941-5A68-453B-9CAA-FA640FACD5B5}" destId="{6B2E92BB-389F-40EC-A448-E9812F88B50F}" srcOrd="1" destOrd="0" presId="urn:microsoft.com/office/officeart/2018/5/layout/IconLeafLabelList"/>
    <dgm:cxn modelId="{0D2B555C-1BA3-4440-A84B-0758ADF179EB}" type="presParOf" srcId="{7C484941-5A68-453B-9CAA-FA640FACD5B5}" destId="{FA959048-2AFE-4DD0-A975-035919C8BDDB}" srcOrd="2" destOrd="0" presId="urn:microsoft.com/office/officeart/2018/5/layout/IconLeafLabelList"/>
    <dgm:cxn modelId="{674257DF-4975-4C07-9ECF-625F14763DBB}" type="presParOf" srcId="{7C484941-5A68-453B-9CAA-FA640FACD5B5}" destId="{FD21BCE6-5CCB-4BCA-9BD6-B6C6F472DF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331224-7DDC-4079-B8DF-9EF54EF5C85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84A7BDE-5569-4B16-837D-1F4F224EF5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Recommendation Algorithm</a:t>
          </a:r>
          <a:endParaRPr lang="en-US" dirty="0"/>
        </a:p>
      </dgm:t>
    </dgm:pt>
    <dgm:pt modelId="{CAD8C64B-E39D-4637-A024-19F7EA9BFA67}" type="parTrans" cxnId="{B3856421-0899-4308-B4AB-540743DFED2F}">
      <dgm:prSet/>
      <dgm:spPr/>
      <dgm:t>
        <a:bodyPr/>
        <a:lstStyle/>
        <a:p>
          <a:endParaRPr lang="en-US"/>
        </a:p>
      </dgm:t>
    </dgm:pt>
    <dgm:pt modelId="{EF5DBC86-53BF-47BC-8485-31F6BCCB194E}" type="sibTrans" cxnId="{B3856421-0899-4308-B4AB-540743DFED2F}">
      <dgm:prSet/>
      <dgm:spPr/>
      <dgm:t>
        <a:bodyPr/>
        <a:lstStyle/>
        <a:p>
          <a:endParaRPr lang="en-US"/>
        </a:p>
      </dgm:t>
    </dgm:pt>
    <dgm:pt modelId="{97953C84-F7A7-4677-8B6D-3DD524FBD1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Route Optimization for Delivery Partners</a:t>
          </a:r>
          <a:endParaRPr lang="en-US"/>
        </a:p>
      </dgm:t>
    </dgm:pt>
    <dgm:pt modelId="{BEB31EF6-60BA-456D-B54D-132C6D44D110}" type="parTrans" cxnId="{D46384E9-B7BB-4C42-9858-F95CE4146988}">
      <dgm:prSet/>
      <dgm:spPr/>
      <dgm:t>
        <a:bodyPr/>
        <a:lstStyle/>
        <a:p>
          <a:endParaRPr lang="en-US"/>
        </a:p>
      </dgm:t>
    </dgm:pt>
    <dgm:pt modelId="{734DD490-A6C1-43A6-96E5-9F5478A1B210}" type="sibTrans" cxnId="{D46384E9-B7BB-4C42-9858-F95CE4146988}">
      <dgm:prSet/>
      <dgm:spPr/>
      <dgm:t>
        <a:bodyPr/>
        <a:lstStyle/>
        <a:p>
          <a:endParaRPr lang="en-US"/>
        </a:p>
      </dgm:t>
    </dgm:pt>
    <dgm:pt modelId="{5DB10D5C-B624-4737-BC57-92ED16A254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Inventory Management</a:t>
          </a:r>
          <a:endParaRPr lang="en-US"/>
        </a:p>
      </dgm:t>
    </dgm:pt>
    <dgm:pt modelId="{F0566AC3-3EA2-4FFD-BABF-0E2642760EA8}" type="parTrans" cxnId="{BB28464E-0676-4B79-8314-A7F312C37FE6}">
      <dgm:prSet/>
      <dgm:spPr/>
      <dgm:t>
        <a:bodyPr/>
        <a:lstStyle/>
        <a:p>
          <a:endParaRPr lang="en-US"/>
        </a:p>
      </dgm:t>
    </dgm:pt>
    <dgm:pt modelId="{E3EE54EC-ED9E-4957-8189-0C23BBE901DB}" type="sibTrans" cxnId="{BB28464E-0676-4B79-8314-A7F312C37FE6}">
      <dgm:prSet/>
      <dgm:spPr/>
      <dgm:t>
        <a:bodyPr/>
        <a:lstStyle/>
        <a:p>
          <a:endParaRPr lang="en-US"/>
        </a:p>
      </dgm:t>
    </dgm:pt>
    <dgm:pt modelId="{E0A3B30A-5507-482B-8CDA-8C76FDE28DDF}" type="pres">
      <dgm:prSet presAssocID="{54331224-7DDC-4079-B8DF-9EF54EF5C85E}" presName="root" presStyleCnt="0">
        <dgm:presLayoutVars>
          <dgm:dir/>
          <dgm:resizeHandles val="exact"/>
        </dgm:presLayoutVars>
      </dgm:prSet>
      <dgm:spPr/>
    </dgm:pt>
    <dgm:pt modelId="{D5240421-3156-4D11-8C7D-15278A2A872E}" type="pres">
      <dgm:prSet presAssocID="{984A7BDE-5569-4B16-837D-1F4F224EF5E0}" presName="compNode" presStyleCnt="0"/>
      <dgm:spPr/>
    </dgm:pt>
    <dgm:pt modelId="{5C4DE353-D89B-48BD-85DD-8D159BEEEF39}" type="pres">
      <dgm:prSet presAssocID="{984A7BDE-5569-4B16-837D-1F4F224EF5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7D26C6E-418C-43DA-90E9-6870BF47E31D}" type="pres">
      <dgm:prSet presAssocID="{984A7BDE-5569-4B16-837D-1F4F224EF5E0}" presName="spaceRect" presStyleCnt="0"/>
      <dgm:spPr/>
    </dgm:pt>
    <dgm:pt modelId="{13CC5EB2-2CB8-426B-B88A-83C2D7992B2D}" type="pres">
      <dgm:prSet presAssocID="{984A7BDE-5569-4B16-837D-1F4F224EF5E0}" presName="textRect" presStyleLbl="revTx" presStyleIdx="0" presStyleCnt="3">
        <dgm:presLayoutVars>
          <dgm:chMax val="1"/>
          <dgm:chPref val="1"/>
        </dgm:presLayoutVars>
      </dgm:prSet>
      <dgm:spPr/>
    </dgm:pt>
    <dgm:pt modelId="{338E6C16-AF3D-4DCE-B79C-C95670F5711B}" type="pres">
      <dgm:prSet presAssocID="{EF5DBC86-53BF-47BC-8485-31F6BCCB194E}" presName="sibTrans" presStyleCnt="0"/>
      <dgm:spPr/>
    </dgm:pt>
    <dgm:pt modelId="{C048FCAA-03C9-48B5-863E-338851B905D9}" type="pres">
      <dgm:prSet presAssocID="{97953C84-F7A7-4677-8B6D-3DD524FBD11E}" presName="compNode" presStyleCnt="0"/>
      <dgm:spPr/>
    </dgm:pt>
    <dgm:pt modelId="{E857C3DB-7494-47FB-BA8B-F3E6DA54BB84}" type="pres">
      <dgm:prSet presAssocID="{97953C84-F7A7-4677-8B6D-3DD524FBD1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906EC929-F2C6-4494-89A5-C4AD8736F8C6}" type="pres">
      <dgm:prSet presAssocID="{97953C84-F7A7-4677-8B6D-3DD524FBD11E}" presName="spaceRect" presStyleCnt="0"/>
      <dgm:spPr/>
    </dgm:pt>
    <dgm:pt modelId="{710E9B1B-3C48-4B41-8BA0-6771E4EC32D5}" type="pres">
      <dgm:prSet presAssocID="{97953C84-F7A7-4677-8B6D-3DD524FBD11E}" presName="textRect" presStyleLbl="revTx" presStyleIdx="1" presStyleCnt="3">
        <dgm:presLayoutVars>
          <dgm:chMax val="1"/>
          <dgm:chPref val="1"/>
        </dgm:presLayoutVars>
      </dgm:prSet>
      <dgm:spPr/>
    </dgm:pt>
    <dgm:pt modelId="{37A7958E-ACA4-4DC6-96B7-16ADD4937500}" type="pres">
      <dgm:prSet presAssocID="{734DD490-A6C1-43A6-96E5-9F5478A1B210}" presName="sibTrans" presStyleCnt="0"/>
      <dgm:spPr/>
    </dgm:pt>
    <dgm:pt modelId="{EC6B1243-9854-4294-9800-47C9667CA318}" type="pres">
      <dgm:prSet presAssocID="{5DB10D5C-B624-4737-BC57-92ED16A25442}" presName="compNode" presStyleCnt="0"/>
      <dgm:spPr/>
    </dgm:pt>
    <dgm:pt modelId="{4EF35AA8-9E83-4D40-8678-D538B1E3C42C}" type="pres">
      <dgm:prSet presAssocID="{5DB10D5C-B624-4737-BC57-92ED16A254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746F9D5-67BC-4B31-8E59-72D053AC6856}" type="pres">
      <dgm:prSet presAssocID="{5DB10D5C-B624-4737-BC57-92ED16A25442}" presName="spaceRect" presStyleCnt="0"/>
      <dgm:spPr/>
    </dgm:pt>
    <dgm:pt modelId="{185E812B-2B2C-44BA-A3AB-9E58486AB436}" type="pres">
      <dgm:prSet presAssocID="{5DB10D5C-B624-4737-BC57-92ED16A254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DBB3312-65FC-41A2-9E32-FBCFAC62870C}" type="presOf" srcId="{984A7BDE-5569-4B16-837D-1F4F224EF5E0}" destId="{13CC5EB2-2CB8-426B-B88A-83C2D7992B2D}" srcOrd="0" destOrd="0" presId="urn:microsoft.com/office/officeart/2018/2/layout/IconLabelList"/>
    <dgm:cxn modelId="{B3856421-0899-4308-B4AB-540743DFED2F}" srcId="{54331224-7DDC-4079-B8DF-9EF54EF5C85E}" destId="{984A7BDE-5569-4B16-837D-1F4F224EF5E0}" srcOrd="0" destOrd="0" parTransId="{CAD8C64B-E39D-4637-A024-19F7EA9BFA67}" sibTransId="{EF5DBC86-53BF-47BC-8485-31F6BCCB194E}"/>
    <dgm:cxn modelId="{BB28464E-0676-4B79-8314-A7F312C37FE6}" srcId="{54331224-7DDC-4079-B8DF-9EF54EF5C85E}" destId="{5DB10D5C-B624-4737-BC57-92ED16A25442}" srcOrd="2" destOrd="0" parTransId="{F0566AC3-3EA2-4FFD-BABF-0E2642760EA8}" sibTransId="{E3EE54EC-ED9E-4957-8189-0C23BBE901DB}"/>
    <dgm:cxn modelId="{1B924C7D-A792-414E-9049-D616FD13F5FE}" type="presOf" srcId="{5DB10D5C-B624-4737-BC57-92ED16A25442}" destId="{185E812B-2B2C-44BA-A3AB-9E58486AB436}" srcOrd="0" destOrd="0" presId="urn:microsoft.com/office/officeart/2018/2/layout/IconLabelList"/>
    <dgm:cxn modelId="{C2FEA0AC-3DA4-4360-9EF4-E16659EE74DA}" type="presOf" srcId="{54331224-7DDC-4079-B8DF-9EF54EF5C85E}" destId="{E0A3B30A-5507-482B-8CDA-8C76FDE28DDF}" srcOrd="0" destOrd="0" presId="urn:microsoft.com/office/officeart/2018/2/layout/IconLabelList"/>
    <dgm:cxn modelId="{D46384E9-B7BB-4C42-9858-F95CE4146988}" srcId="{54331224-7DDC-4079-B8DF-9EF54EF5C85E}" destId="{97953C84-F7A7-4677-8B6D-3DD524FBD11E}" srcOrd="1" destOrd="0" parTransId="{BEB31EF6-60BA-456D-B54D-132C6D44D110}" sibTransId="{734DD490-A6C1-43A6-96E5-9F5478A1B210}"/>
    <dgm:cxn modelId="{74A325F9-3D24-4064-B4E7-649469626C79}" type="presOf" srcId="{97953C84-F7A7-4677-8B6D-3DD524FBD11E}" destId="{710E9B1B-3C48-4B41-8BA0-6771E4EC32D5}" srcOrd="0" destOrd="0" presId="urn:microsoft.com/office/officeart/2018/2/layout/IconLabelList"/>
    <dgm:cxn modelId="{756EAD82-F595-4812-AB84-34C9B51D273A}" type="presParOf" srcId="{E0A3B30A-5507-482B-8CDA-8C76FDE28DDF}" destId="{D5240421-3156-4D11-8C7D-15278A2A872E}" srcOrd="0" destOrd="0" presId="urn:microsoft.com/office/officeart/2018/2/layout/IconLabelList"/>
    <dgm:cxn modelId="{302F6BF9-CF34-44D7-B58E-4660C192FF53}" type="presParOf" srcId="{D5240421-3156-4D11-8C7D-15278A2A872E}" destId="{5C4DE353-D89B-48BD-85DD-8D159BEEEF39}" srcOrd="0" destOrd="0" presId="urn:microsoft.com/office/officeart/2018/2/layout/IconLabelList"/>
    <dgm:cxn modelId="{0BE36002-0802-4891-AEFF-0D62257DCD16}" type="presParOf" srcId="{D5240421-3156-4D11-8C7D-15278A2A872E}" destId="{97D26C6E-418C-43DA-90E9-6870BF47E31D}" srcOrd="1" destOrd="0" presId="urn:microsoft.com/office/officeart/2018/2/layout/IconLabelList"/>
    <dgm:cxn modelId="{DC65A164-D5D2-41A3-B43F-7AC97BF39A72}" type="presParOf" srcId="{D5240421-3156-4D11-8C7D-15278A2A872E}" destId="{13CC5EB2-2CB8-426B-B88A-83C2D7992B2D}" srcOrd="2" destOrd="0" presId="urn:microsoft.com/office/officeart/2018/2/layout/IconLabelList"/>
    <dgm:cxn modelId="{442D5901-AB16-4363-BBC5-FA8E75D66C67}" type="presParOf" srcId="{E0A3B30A-5507-482B-8CDA-8C76FDE28DDF}" destId="{338E6C16-AF3D-4DCE-B79C-C95670F5711B}" srcOrd="1" destOrd="0" presId="urn:microsoft.com/office/officeart/2018/2/layout/IconLabelList"/>
    <dgm:cxn modelId="{AE2543F2-D550-4040-9655-4FB940E5F22F}" type="presParOf" srcId="{E0A3B30A-5507-482B-8CDA-8C76FDE28DDF}" destId="{C048FCAA-03C9-48B5-863E-338851B905D9}" srcOrd="2" destOrd="0" presId="urn:microsoft.com/office/officeart/2018/2/layout/IconLabelList"/>
    <dgm:cxn modelId="{BB1EF8FF-9606-439D-B4D9-7C8DBE987583}" type="presParOf" srcId="{C048FCAA-03C9-48B5-863E-338851B905D9}" destId="{E857C3DB-7494-47FB-BA8B-F3E6DA54BB84}" srcOrd="0" destOrd="0" presId="urn:microsoft.com/office/officeart/2018/2/layout/IconLabelList"/>
    <dgm:cxn modelId="{ABC0F330-ED40-4270-B2A7-C43AFEEECFB2}" type="presParOf" srcId="{C048FCAA-03C9-48B5-863E-338851B905D9}" destId="{906EC929-F2C6-4494-89A5-C4AD8736F8C6}" srcOrd="1" destOrd="0" presId="urn:microsoft.com/office/officeart/2018/2/layout/IconLabelList"/>
    <dgm:cxn modelId="{A3631348-B77D-446A-B5F3-A90184E18DD6}" type="presParOf" srcId="{C048FCAA-03C9-48B5-863E-338851B905D9}" destId="{710E9B1B-3C48-4B41-8BA0-6771E4EC32D5}" srcOrd="2" destOrd="0" presId="urn:microsoft.com/office/officeart/2018/2/layout/IconLabelList"/>
    <dgm:cxn modelId="{E8923F95-6E19-43F2-A007-18AC8AE263EF}" type="presParOf" srcId="{E0A3B30A-5507-482B-8CDA-8C76FDE28DDF}" destId="{37A7958E-ACA4-4DC6-96B7-16ADD4937500}" srcOrd="3" destOrd="0" presId="urn:microsoft.com/office/officeart/2018/2/layout/IconLabelList"/>
    <dgm:cxn modelId="{94889DCA-E842-4FEC-B4C0-3FBADC3119F1}" type="presParOf" srcId="{E0A3B30A-5507-482B-8CDA-8C76FDE28DDF}" destId="{EC6B1243-9854-4294-9800-47C9667CA318}" srcOrd="4" destOrd="0" presId="urn:microsoft.com/office/officeart/2018/2/layout/IconLabelList"/>
    <dgm:cxn modelId="{62F9741D-1434-4696-A874-E00193E803E4}" type="presParOf" srcId="{EC6B1243-9854-4294-9800-47C9667CA318}" destId="{4EF35AA8-9E83-4D40-8678-D538B1E3C42C}" srcOrd="0" destOrd="0" presId="urn:microsoft.com/office/officeart/2018/2/layout/IconLabelList"/>
    <dgm:cxn modelId="{90452103-5208-4D35-BD22-EC1E46621D16}" type="presParOf" srcId="{EC6B1243-9854-4294-9800-47C9667CA318}" destId="{2746F9D5-67BC-4B31-8E59-72D053AC6856}" srcOrd="1" destOrd="0" presId="urn:microsoft.com/office/officeart/2018/2/layout/IconLabelList"/>
    <dgm:cxn modelId="{7D057094-5D62-48EE-BDEC-C8472C51DDC7}" type="presParOf" srcId="{EC6B1243-9854-4294-9800-47C9667CA318}" destId="{185E812B-2B2C-44BA-A3AB-9E58486AB4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F4EC30-2E87-4DBB-AA3D-F133C4D2923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4E877DAF-D999-4F02-BF0F-C2B2FB405B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solidFill>
                <a:srgbClr val="00B0F0"/>
              </a:solidFill>
            </a:rPr>
            <a:t>AI-Driven Personalization</a:t>
          </a:r>
          <a:r>
            <a:rPr lang="en-US" b="0" i="0" baseline="0" dirty="0"/>
            <a:t>: Enhance recommendation engine with AI to recommend dishes based on time of day, location, and weather.</a:t>
          </a:r>
          <a:endParaRPr lang="en-US" dirty="0"/>
        </a:p>
      </dgm:t>
    </dgm:pt>
    <dgm:pt modelId="{B207074C-2373-46CB-952E-E6DD8A117FA3}" type="parTrans" cxnId="{12DEFD18-0A6F-4232-B06B-E7CED21E7A29}">
      <dgm:prSet/>
      <dgm:spPr/>
      <dgm:t>
        <a:bodyPr/>
        <a:lstStyle/>
        <a:p>
          <a:endParaRPr lang="en-US"/>
        </a:p>
      </dgm:t>
    </dgm:pt>
    <dgm:pt modelId="{3AA28B92-4BAB-4812-88D6-9B3878495C77}" type="sibTrans" cxnId="{12DEFD18-0A6F-4232-B06B-E7CED21E7A29}">
      <dgm:prSet/>
      <dgm:spPr/>
      <dgm:t>
        <a:bodyPr/>
        <a:lstStyle/>
        <a:p>
          <a:endParaRPr lang="en-US"/>
        </a:p>
      </dgm:t>
    </dgm:pt>
    <dgm:pt modelId="{7B3B39E7-05CE-402B-B6E9-0CD42E938D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solidFill>
                <a:schemeClr val="accent2"/>
              </a:solidFill>
            </a:rPr>
            <a:t>Dynamic Pricing</a:t>
          </a:r>
          <a:r>
            <a:rPr lang="en-US" b="0" i="0" baseline="0" dirty="0"/>
            <a:t>: Enable restaurants to set dynamic pricing based on demand and time of day.</a:t>
          </a:r>
          <a:endParaRPr lang="en-US" dirty="0"/>
        </a:p>
      </dgm:t>
    </dgm:pt>
    <dgm:pt modelId="{859256E8-DBC7-475D-87E0-5136B85A61DA}" type="parTrans" cxnId="{DC03FAEC-8C0A-4825-817A-E4A96A3D506C}">
      <dgm:prSet/>
      <dgm:spPr/>
      <dgm:t>
        <a:bodyPr/>
        <a:lstStyle/>
        <a:p>
          <a:endParaRPr lang="en-US"/>
        </a:p>
      </dgm:t>
    </dgm:pt>
    <dgm:pt modelId="{D810083D-2893-43D4-9832-4FCA1EFA49BA}" type="sibTrans" cxnId="{DC03FAEC-8C0A-4825-817A-E4A96A3D506C}">
      <dgm:prSet/>
      <dgm:spPr/>
      <dgm:t>
        <a:bodyPr/>
        <a:lstStyle/>
        <a:p>
          <a:endParaRPr lang="en-US"/>
        </a:p>
      </dgm:t>
    </dgm:pt>
    <dgm:pt modelId="{1B3654F1-8256-4AF7-81AD-7A7D8FA31A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solidFill>
                <a:srgbClr val="7030A0"/>
              </a:solidFill>
            </a:rPr>
            <a:t>Enhanced Analytics</a:t>
          </a:r>
          <a:r>
            <a:rPr lang="en-US" b="0" i="0" baseline="0" dirty="0"/>
            <a:t>: Provide restaurants with detailed insights on customer behavior and popular items.</a:t>
          </a:r>
          <a:endParaRPr lang="en-US" dirty="0"/>
        </a:p>
      </dgm:t>
    </dgm:pt>
    <dgm:pt modelId="{61605ABB-8C55-4E9F-9A4D-6AF0928E4D9F}" type="parTrans" cxnId="{1EA7D13D-8AE3-4875-AE7F-A2ED7A81BE41}">
      <dgm:prSet/>
      <dgm:spPr/>
      <dgm:t>
        <a:bodyPr/>
        <a:lstStyle/>
        <a:p>
          <a:endParaRPr lang="en-US"/>
        </a:p>
      </dgm:t>
    </dgm:pt>
    <dgm:pt modelId="{4E203C93-B4AD-4DAF-B121-AF52BF0D9952}" type="sibTrans" cxnId="{1EA7D13D-8AE3-4875-AE7F-A2ED7A81BE41}">
      <dgm:prSet/>
      <dgm:spPr/>
      <dgm:t>
        <a:bodyPr/>
        <a:lstStyle/>
        <a:p>
          <a:endParaRPr lang="en-US"/>
        </a:p>
      </dgm:t>
    </dgm:pt>
    <dgm:pt modelId="{8890F3FA-4971-4419-8633-8F7EDCC555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solidFill>
                <a:schemeClr val="accent1"/>
              </a:solidFill>
            </a:rPr>
            <a:t>Expansion into Other Services</a:t>
          </a:r>
          <a:r>
            <a:rPr lang="en-US" b="0" i="0" baseline="0" dirty="0">
              <a:solidFill>
                <a:schemeClr val="accent1"/>
              </a:solidFill>
            </a:rPr>
            <a:t>: </a:t>
          </a:r>
          <a:r>
            <a:rPr lang="en-US" b="0" i="0" baseline="0" dirty="0"/>
            <a:t>Integrate grocery delivery, catering services, or event-based food ordering. </a:t>
          </a:r>
          <a:endParaRPr lang="en-US" dirty="0"/>
        </a:p>
      </dgm:t>
    </dgm:pt>
    <dgm:pt modelId="{7F02CEF7-C10A-454C-AB89-F278FCE31F74}" type="parTrans" cxnId="{09D62162-8F49-4AE7-977B-EF30FD72B727}">
      <dgm:prSet/>
      <dgm:spPr/>
      <dgm:t>
        <a:bodyPr/>
        <a:lstStyle/>
        <a:p>
          <a:endParaRPr lang="en-US"/>
        </a:p>
      </dgm:t>
    </dgm:pt>
    <dgm:pt modelId="{E449D9DF-1D61-4975-87E0-0B8EF317F9D1}" type="sibTrans" cxnId="{09D62162-8F49-4AE7-977B-EF30FD72B727}">
      <dgm:prSet/>
      <dgm:spPr/>
      <dgm:t>
        <a:bodyPr/>
        <a:lstStyle/>
        <a:p>
          <a:endParaRPr lang="en-US"/>
        </a:p>
      </dgm:t>
    </dgm:pt>
    <dgm:pt modelId="{86E92CE3-2AF0-45EA-B2D1-B67CE456293B}" type="pres">
      <dgm:prSet presAssocID="{36F4EC30-2E87-4DBB-AA3D-F133C4D2923B}" presName="root" presStyleCnt="0">
        <dgm:presLayoutVars>
          <dgm:dir/>
          <dgm:resizeHandles val="exact"/>
        </dgm:presLayoutVars>
      </dgm:prSet>
      <dgm:spPr/>
    </dgm:pt>
    <dgm:pt modelId="{DCDD002B-CEB2-4F1D-A91F-EA434006C0B6}" type="pres">
      <dgm:prSet presAssocID="{4E877DAF-D999-4F02-BF0F-C2B2FB405BF8}" presName="compNode" presStyleCnt="0"/>
      <dgm:spPr/>
    </dgm:pt>
    <dgm:pt modelId="{23D61BDD-B207-421B-9983-06BE21655BCA}" type="pres">
      <dgm:prSet presAssocID="{4E877DAF-D999-4F02-BF0F-C2B2FB405B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F1D7B0C-EF80-4D42-B1CF-DCA17F38F0DB}" type="pres">
      <dgm:prSet presAssocID="{4E877DAF-D999-4F02-BF0F-C2B2FB405BF8}" presName="spaceRect" presStyleCnt="0"/>
      <dgm:spPr/>
    </dgm:pt>
    <dgm:pt modelId="{EF8FE631-5127-4256-9782-A661A4EEB673}" type="pres">
      <dgm:prSet presAssocID="{4E877DAF-D999-4F02-BF0F-C2B2FB405BF8}" presName="textRect" presStyleLbl="revTx" presStyleIdx="0" presStyleCnt="4">
        <dgm:presLayoutVars>
          <dgm:chMax val="1"/>
          <dgm:chPref val="1"/>
        </dgm:presLayoutVars>
      </dgm:prSet>
      <dgm:spPr/>
    </dgm:pt>
    <dgm:pt modelId="{2AFC995D-62DB-4748-A50D-DAE415EF0A95}" type="pres">
      <dgm:prSet presAssocID="{3AA28B92-4BAB-4812-88D6-9B3878495C77}" presName="sibTrans" presStyleCnt="0"/>
      <dgm:spPr/>
    </dgm:pt>
    <dgm:pt modelId="{7C46926E-37D4-4A6A-BF31-B1FA418F3B70}" type="pres">
      <dgm:prSet presAssocID="{7B3B39E7-05CE-402B-B6E9-0CD42E938D75}" presName="compNode" presStyleCnt="0"/>
      <dgm:spPr/>
    </dgm:pt>
    <dgm:pt modelId="{5229F933-FE83-4BEF-A1A6-9121F610E7E6}" type="pres">
      <dgm:prSet presAssocID="{7B3B39E7-05CE-402B-B6E9-0CD42E938D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A0774C51-3040-432C-A40E-9DA58179BC98}" type="pres">
      <dgm:prSet presAssocID="{7B3B39E7-05CE-402B-B6E9-0CD42E938D75}" presName="spaceRect" presStyleCnt="0"/>
      <dgm:spPr/>
    </dgm:pt>
    <dgm:pt modelId="{2D3B65D0-9FD0-4271-8959-7B5A5E0E0D5D}" type="pres">
      <dgm:prSet presAssocID="{7B3B39E7-05CE-402B-B6E9-0CD42E938D75}" presName="textRect" presStyleLbl="revTx" presStyleIdx="1" presStyleCnt="4">
        <dgm:presLayoutVars>
          <dgm:chMax val="1"/>
          <dgm:chPref val="1"/>
        </dgm:presLayoutVars>
      </dgm:prSet>
      <dgm:spPr/>
    </dgm:pt>
    <dgm:pt modelId="{9487486B-8ED0-4054-9C51-F4E81A38B6D6}" type="pres">
      <dgm:prSet presAssocID="{D810083D-2893-43D4-9832-4FCA1EFA49BA}" presName="sibTrans" presStyleCnt="0"/>
      <dgm:spPr/>
    </dgm:pt>
    <dgm:pt modelId="{C0B89B80-5464-4A29-AB9D-682A09CA5BD2}" type="pres">
      <dgm:prSet presAssocID="{1B3654F1-8256-4AF7-81AD-7A7D8FA31A59}" presName="compNode" presStyleCnt="0"/>
      <dgm:spPr/>
    </dgm:pt>
    <dgm:pt modelId="{F172B772-0918-4A5E-A398-5F8802447CF8}" type="pres">
      <dgm:prSet presAssocID="{1B3654F1-8256-4AF7-81AD-7A7D8FA31A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B450741-DBA8-4D38-8934-235E91F3A802}" type="pres">
      <dgm:prSet presAssocID="{1B3654F1-8256-4AF7-81AD-7A7D8FA31A59}" presName="spaceRect" presStyleCnt="0"/>
      <dgm:spPr/>
    </dgm:pt>
    <dgm:pt modelId="{6573F6C9-9FE6-46CD-9C84-8E8E90880237}" type="pres">
      <dgm:prSet presAssocID="{1B3654F1-8256-4AF7-81AD-7A7D8FA31A59}" presName="textRect" presStyleLbl="revTx" presStyleIdx="2" presStyleCnt="4">
        <dgm:presLayoutVars>
          <dgm:chMax val="1"/>
          <dgm:chPref val="1"/>
        </dgm:presLayoutVars>
      </dgm:prSet>
      <dgm:spPr/>
    </dgm:pt>
    <dgm:pt modelId="{A5D62F5E-9185-4A41-9F4A-CACD7CB59D96}" type="pres">
      <dgm:prSet presAssocID="{4E203C93-B4AD-4DAF-B121-AF52BF0D9952}" presName="sibTrans" presStyleCnt="0"/>
      <dgm:spPr/>
    </dgm:pt>
    <dgm:pt modelId="{89D612A6-7A7B-4127-8DBD-05F51C81C0EE}" type="pres">
      <dgm:prSet presAssocID="{8890F3FA-4971-4419-8633-8F7EDCC555B0}" presName="compNode" presStyleCnt="0"/>
      <dgm:spPr/>
    </dgm:pt>
    <dgm:pt modelId="{699BF251-D172-4489-8A74-7BC39BA7B160}" type="pres">
      <dgm:prSet presAssocID="{8890F3FA-4971-4419-8633-8F7EDCC555B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A16B7D4D-552B-4E3F-8CCB-3604D212385C}" type="pres">
      <dgm:prSet presAssocID="{8890F3FA-4971-4419-8633-8F7EDCC555B0}" presName="spaceRect" presStyleCnt="0"/>
      <dgm:spPr/>
    </dgm:pt>
    <dgm:pt modelId="{034378F2-C2E9-49C0-A236-AEBFDF63FE49}" type="pres">
      <dgm:prSet presAssocID="{8890F3FA-4971-4419-8633-8F7EDCC555B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DEFD18-0A6F-4232-B06B-E7CED21E7A29}" srcId="{36F4EC30-2E87-4DBB-AA3D-F133C4D2923B}" destId="{4E877DAF-D999-4F02-BF0F-C2B2FB405BF8}" srcOrd="0" destOrd="0" parTransId="{B207074C-2373-46CB-952E-E6DD8A117FA3}" sibTransId="{3AA28B92-4BAB-4812-88D6-9B3878495C77}"/>
    <dgm:cxn modelId="{325C0825-C6F5-4FD5-98D9-919465E0AE7F}" type="presOf" srcId="{7B3B39E7-05CE-402B-B6E9-0CD42E938D75}" destId="{2D3B65D0-9FD0-4271-8959-7B5A5E0E0D5D}" srcOrd="0" destOrd="0" presId="urn:microsoft.com/office/officeart/2018/2/layout/IconLabelList"/>
    <dgm:cxn modelId="{A1D5E93B-EB52-495C-83D4-2E571FE9E010}" type="presOf" srcId="{36F4EC30-2E87-4DBB-AA3D-F133C4D2923B}" destId="{86E92CE3-2AF0-45EA-B2D1-B67CE456293B}" srcOrd="0" destOrd="0" presId="urn:microsoft.com/office/officeart/2018/2/layout/IconLabelList"/>
    <dgm:cxn modelId="{1EA7D13D-8AE3-4875-AE7F-A2ED7A81BE41}" srcId="{36F4EC30-2E87-4DBB-AA3D-F133C4D2923B}" destId="{1B3654F1-8256-4AF7-81AD-7A7D8FA31A59}" srcOrd="2" destOrd="0" parTransId="{61605ABB-8C55-4E9F-9A4D-6AF0928E4D9F}" sibTransId="{4E203C93-B4AD-4DAF-B121-AF52BF0D9952}"/>
    <dgm:cxn modelId="{09D62162-8F49-4AE7-977B-EF30FD72B727}" srcId="{36F4EC30-2E87-4DBB-AA3D-F133C4D2923B}" destId="{8890F3FA-4971-4419-8633-8F7EDCC555B0}" srcOrd="3" destOrd="0" parTransId="{7F02CEF7-C10A-454C-AB89-F278FCE31F74}" sibTransId="{E449D9DF-1D61-4975-87E0-0B8EF317F9D1}"/>
    <dgm:cxn modelId="{9DAF9184-E256-4ECB-9627-BA1021160763}" type="presOf" srcId="{4E877DAF-D999-4F02-BF0F-C2B2FB405BF8}" destId="{EF8FE631-5127-4256-9782-A661A4EEB673}" srcOrd="0" destOrd="0" presId="urn:microsoft.com/office/officeart/2018/2/layout/IconLabelList"/>
    <dgm:cxn modelId="{5D0EB4C7-C281-4810-ADCD-2AB8BF1F91CB}" type="presOf" srcId="{1B3654F1-8256-4AF7-81AD-7A7D8FA31A59}" destId="{6573F6C9-9FE6-46CD-9C84-8E8E90880237}" srcOrd="0" destOrd="0" presId="urn:microsoft.com/office/officeart/2018/2/layout/IconLabelList"/>
    <dgm:cxn modelId="{BF6ECEE2-FB24-4CE2-B3DC-146578EE1470}" type="presOf" srcId="{8890F3FA-4971-4419-8633-8F7EDCC555B0}" destId="{034378F2-C2E9-49C0-A236-AEBFDF63FE49}" srcOrd="0" destOrd="0" presId="urn:microsoft.com/office/officeart/2018/2/layout/IconLabelList"/>
    <dgm:cxn modelId="{DC03FAEC-8C0A-4825-817A-E4A96A3D506C}" srcId="{36F4EC30-2E87-4DBB-AA3D-F133C4D2923B}" destId="{7B3B39E7-05CE-402B-B6E9-0CD42E938D75}" srcOrd="1" destOrd="0" parTransId="{859256E8-DBC7-475D-87E0-5136B85A61DA}" sibTransId="{D810083D-2893-43D4-9832-4FCA1EFA49BA}"/>
    <dgm:cxn modelId="{E41260EC-0221-4A7E-B0A6-3BF1FA1C1FFD}" type="presParOf" srcId="{86E92CE3-2AF0-45EA-B2D1-B67CE456293B}" destId="{DCDD002B-CEB2-4F1D-A91F-EA434006C0B6}" srcOrd="0" destOrd="0" presId="urn:microsoft.com/office/officeart/2018/2/layout/IconLabelList"/>
    <dgm:cxn modelId="{B7124D60-6171-493A-97AB-77028EB5D536}" type="presParOf" srcId="{DCDD002B-CEB2-4F1D-A91F-EA434006C0B6}" destId="{23D61BDD-B207-421B-9983-06BE21655BCA}" srcOrd="0" destOrd="0" presId="urn:microsoft.com/office/officeart/2018/2/layout/IconLabelList"/>
    <dgm:cxn modelId="{06261F74-B667-449B-AFF6-152551E90123}" type="presParOf" srcId="{DCDD002B-CEB2-4F1D-A91F-EA434006C0B6}" destId="{FF1D7B0C-EF80-4D42-B1CF-DCA17F38F0DB}" srcOrd="1" destOrd="0" presId="urn:microsoft.com/office/officeart/2018/2/layout/IconLabelList"/>
    <dgm:cxn modelId="{D2477176-6103-45EE-A109-59B4F6F33A72}" type="presParOf" srcId="{DCDD002B-CEB2-4F1D-A91F-EA434006C0B6}" destId="{EF8FE631-5127-4256-9782-A661A4EEB673}" srcOrd="2" destOrd="0" presId="urn:microsoft.com/office/officeart/2018/2/layout/IconLabelList"/>
    <dgm:cxn modelId="{E8A58609-1A80-4C5B-84BA-BCF9A1193A08}" type="presParOf" srcId="{86E92CE3-2AF0-45EA-B2D1-B67CE456293B}" destId="{2AFC995D-62DB-4748-A50D-DAE415EF0A95}" srcOrd="1" destOrd="0" presId="urn:microsoft.com/office/officeart/2018/2/layout/IconLabelList"/>
    <dgm:cxn modelId="{91E693E1-F96B-452A-818C-00589B458255}" type="presParOf" srcId="{86E92CE3-2AF0-45EA-B2D1-B67CE456293B}" destId="{7C46926E-37D4-4A6A-BF31-B1FA418F3B70}" srcOrd="2" destOrd="0" presId="urn:microsoft.com/office/officeart/2018/2/layout/IconLabelList"/>
    <dgm:cxn modelId="{B776F61B-4AE6-49D3-9466-0DC8EDDB5FC3}" type="presParOf" srcId="{7C46926E-37D4-4A6A-BF31-B1FA418F3B70}" destId="{5229F933-FE83-4BEF-A1A6-9121F610E7E6}" srcOrd="0" destOrd="0" presId="urn:microsoft.com/office/officeart/2018/2/layout/IconLabelList"/>
    <dgm:cxn modelId="{58F5ED31-4C39-44A7-A40D-67EDC250DDCC}" type="presParOf" srcId="{7C46926E-37D4-4A6A-BF31-B1FA418F3B70}" destId="{A0774C51-3040-432C-A40E-9DA58179BC98}" srcOrd="1" destOrd="0" presId="urn:microsoft.com/office/officeart/2018/2/layout/IconLabelList"/>
    <dgm:cxn modelId="{D1078D96-4DBB-4250-BAA1-94EC931FA41E}" type="presParOf" srcId="{7C46926E-37D4-4A6A-BF31-B1FA418F3B70}" destId="{2D3B65D0-9FD0-4271-8959-7B5A5E0E0D5D}" srcOrd="2" destOrd="0" presId="urn:microsoft.com/office/officeart/2018/2/layout/IconLabelList"/>
    <dgm:cxn modelId="{08A1AC06-5C14-4C89-9ADB-2947C7168C5C}" type="presParOf" srcId="{86E92CE3-2AF0-45EA-B2D1-B67CE456293B}" destId="{9487486B-8ED0-4054-9C51-F4E81A38B6D6}" srcOrd="3" destOrd="0" presId="urn:microsoft.com/office/officeart/2018/2/layout/IconLabelList"/>
    <dgm:cxn modelId="{5C1B70BC-F9C3-4E52-8190-7EBA46471FD3}" type="presParOf" srcId="{86E92CE3-2AF0-45EA-B2D1-B67CE456293B}" destId="{C0B89B80-5464-4A29-AB9D-682A09CA5BD2}" srcOrd="4" destOrd="0" presId="urn:microsoft.com/office/officeart/2018/2/layout/IconLabelList"/>
    <dgm:cxn modelId="{B33D9EF4-4262-4FFD-9A96-0FBEDE5794EE}" type="presParOf" srcId="{C0B89B80-5464-4A29-AB9D-682A09CA5BD2}" destId="{F172B772-0918-4A5E-A398-5F8802447CF8}" srcOrd="0" destOrd="0" presId="urn:microsoft.com/office/officeart/2018/2/layout/IconLabelList"/>
    <dgm:cxn modelId="{9A3D1B81-823E-4E81-AB1D-E3FF08BF5552}" type="presParOf" srcId="{C0B89B80-5464-4A29-AB9D-682A09CA5BD2}" destId="{DB450741-DBA8-4D38-8934-235E91F3A802}" srcOrd="1" destOrd="0" presId="urn:microsoft.com/office/officeart/2018/2/layout/IconLabelList"/>
    <dgm:cxn modelId="{0015F7B4-3F84-4FFC-9E49-25F46B5BFA0C}" type="presParOf" srcId="{C0B89B80-5464-4A29-AB9D-682A09CA5BD2}" destId="{6573F6C9-9FE6-46CD-9C84-8E8E90880237}" srcOrd="2" destOrd="0" presId="urn:microsoft.com/office/officeart/2018/2/layout/IconLabelList"/>
    <dgm:cxn modelId="{DACDE242-97AA-47E7-9FB9-D32433378353}" type="presParOf" srcId="{86E92CE3-2AF0-45EA-B2D1-B67CE456293B}" destId="{A5D62F5E-9185-4A41-9F4A-CACD7CB59D96}" srcOrd="5" destOrd="0" presId="urn:microsoft.com/office/officeart/2018/2/layout/IconLabelList"/>
    <dgm:cxn modelId="{EABB54C7-73AA-4510-8620-829DC097D0BC}" type="presParOf" srcId="{86E92CE3-2AF0-45EA-B2D1-B67CE456293B}" destId="{89D612A6-7A7B-4127-8DBD-05F51C81C0EE}" srcOrd="6" destOrd="0" presId="urn:microsoft.com/office/officeart/2018/2/layout/IconLabelList"/>
    <dgm:cxn modelId="{72776DD2-6174-43D8-9E31-EE220047D53A}" type="presParOf" srcId="{89D612A6-7A7B-4127-8DBD-05F51C81C0EE}" destId="{699BF251-D172-4489-8A74-7BC39BA7B160}" srcOrd="0" destOrd="0" presId="urn:microsoft.com/office/officeart/2018/2/layout/IconLabelList"/>
    <dgm:cxn modelId="{09318AD0-9E3C-41B7-AE27-CD94B0064BA7}" type="presParOf" srcId="{89D612A6-7A7B-4127-8DBD-05F51C81C0EE}" destId="{A16B7D4D-552B-4E3F-8CCB-3604D212385C}" srcOrd="1" destOrd="0" presId="urn:microsoft.com/office/officeart/2018/2/layout/IconLabelList"/>
    <dgm:cxn modelId="{B9F67A9B-9D1A-436F-B1A8-003D0AC99E9E}" type="presParOf" srcId="{89D612A6-7A7B-4127-8DBD-05F51C81C0EE}" destId="{034378F2-C2E9-49C0-A236-AEBFDF63FE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E7261-C144-4436-A0A9-EA69DCD37A4E}">
      <dsp:nvSpPr>
        <dsp:cNvPr id="0" name=""/>
        <dsp:cNvSpPr/>
      </dsp:nvSpPr>
      <dsp:spPr>
        <a:xfrm>
          <a:off x="4285800" y="59530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47B5-82B6-4DBD-938D-B2F1624D0A8D}">
      <dsp:nvSpPr>
        <dsp:cNvPr id="0" name=""/>
        <dsp:cNvSpPr/>
      </dsp:nvSpPr>
      <dsp:spPr>
        <a:xfrm>
          <a:off x="3097800" y="3013532"/>
          <a:ext cx="432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3"/>
              </a:solidFill>
            </a:rPr>
            <a:t>Sagar</a:t>
          </a:r>
          <a:r>
            <a:rPr lang="en-US" sz="2400" b="1" kern="1200" dirty="0">
              <a:solidFill>
                <a:schemeClr val="accent4"/>
              </a:solidFill>
            </a:rPr>
            <a:t> Kadam</a:t>
          </a:r>
          <a:br>
            <a:rPr lang="en-US" sz="2300" kern="1200" dirty="0">
              <a:solidFill>
                <a:schemeClr val="accent4"/>
              </a:solidFill>
            </a:rPr>
          </a:br>
          <a:r>
            <a:rPr lang="en-US" sz="2300" kern="1200" dirty="0">
              <a:solidFill>
                <a:schemeClr val="accent4"/>
              </a:solidFill>
            </a:rPr>
            <a:t>      </a:t>
          </a:r>
          <a:r>
            <a:rPr lang="en-US" sz="1800" i="1" kern="1200" dirty="0">
              <a:solidFill>
                <a:schemeClr val="bg1">
                  <a:lumMod val="65000"/>
                </a:schemeClr>
              </a:solidFill>
            </a:rPr>
            <a:t>Sr. Software Engineer</a:t>
          </a:r>
          <a:endParaRPr lang="en-US" sz="2300" i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3097800" y="3013532"/>
        <a:ext cx="4320000" cy="74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19DA4-4702-4E39-94B2-0F8D32A4885C}">
      <dsp:nvSpPr>
        <dsp:cNvPr id="0" name=""/>
        <dsp:cNvSpPr/>
      </dsp:nvSpPr>
      <dsp:spPr>
        <a:xfrm>
          <a:off x="1041899" y="124908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D9304-3BD8-4993-9308-727A4861F336}">
      <dsp:nvSpPr>
        <dsp:cNvPr id="0" name=""/>
        <dsp:cNvSpPr/>
      </dsp:nvSpPr>
      <dsp:spPr>
        <a:xfrm>
          <a:off x="546899" y="2337250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</a:rPr>
            <a:t>High Availability</a:t>
          </a:r>
        </a:p>
      </dsp:txBody>
      <dsp:txXfrm>
        <a:off x="546899" y="2337250"/>
        <a:ext cx="1800000" cy="765000"/>
      </dsp:txXfrm>
    </dsp:sp>
    <dsp:sp modelId="{9F5A09AC-2F6B-4508-996E-79F66DF7B647}">
      <dsp:nvSpPr>
        <dsp:cNvPr id="0" name=""/>
        <dsp:cNvSpPr/>
      </dsp:nvSpPr>
      <dsp:spPr>
        <a:xfrm>
          <a:off x="3156900" y="124908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C5F9-754C-4C74-849C-A071872224AD}">
      <dsp:nvSpPr>
        <dsp:cNvPr id="0" name=""/>
        <dsp:cNvSpPr/>
      </dsp:nvSpPr>
      <dsp:spPr>
        <a:xfrm>
          <a:off x="2661900" y="2337250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</a:rPr>
            <a:t>Low Latency</a:t>
          </a:r>
        </a:p>
      </dsp:txBody>
      <dsp:txXfrm>
        <a:off x="2661900" y="2337250"/>
        <a:ext cx="1800000" cy="765000"/>
      </dsp:txXfrm>
    </dsp:sp>
    <dsp:sp modelId="{1825892F-67BA-4083-B149-2C91F21220DF}">
      <dsp:nvSpPr>
        <dsp:cNvPr id="0" name=""/>
        <dsp:cNvSpPr/>
      </dsp:nvSpPr>
      <dsp:spPr>
        <a:xfrm>
          <a:off x="5271900" y="124908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CD1E3-99F6-4B88-9FE6-DE6FB98EE80E}">
      <dsp:nvSpPr>
        <dsp:cNvPr id="0" name=""/>
        <dsp:cNvSpPr/>
      </dsp:nvSpPr>
      <dsp:spPr>
        <a:xfrm>
          <a:off x="4776900" y="2337250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</a:rPr>
            <a:t>Scalable</a:t>
          </a:r>
        </a:p>
      </dsp:txBody>
      <dsp:txXfrm>
        <a:off x="4776900" y="2337250"/>
        <a:ext cx="1800000" cy="765000"/>
      </dsp:txXfrm>
    </dsp:sp>
    <dsp:sp modelId="{1E91E920-8492-422D-ACA5-4F6F6D59172C}">
      <dsp:nvSpPr>
        <dsp:cNvPr id="0" name=""/>
        <dsp:cNvSpPr/>
      </dsp:nvSpPr>
      <dsp:spPr>
        <a:xfrm>
          <a:off x="7386900" y="124908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69D85-FFC1-438F-A837-AEEACA3F6B69}">
      <dsp:nvSpPr>
        <dsp:cNvPr id="0" name=""/>
        <dsp:cNvSpPr/>
      </dsp:nvSpPr>
      <dsp:spPr>
        <a:xfrm>
          <a:off x="6891900" y="2337250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</a:rPr>
            <a:t>Consistency</a:t>
          </a:r>
        </a:p>
      </dsp:txBody>
      <dsp:txXfrm>
        <a:off x="6891900" y="2337250"/>
        <a:ext cx="1800000" cy="765000"/>
      </dsp:txXfrm>
    </dsp:sp>
    <dsp:sp modelId="{442AB5FC-61CC-46B6-8405-2D816C295E8B}">
      <dsp:nvSpPr>
        <dsp:cNvPr id="0" name=""/>
        <dsp:cNvSpPr/>
      </dsp:nvSpPr>
      <dsp:spPr>
        <a:xfrm>
          <a:off x="9501900" y="124908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D257A-3A2C-408F-8F79-5208BCD385D0}">
      <dsp:nvSpPr>
        <dsp:cNvPr id="0" name=""/>
        <dsp:cNvSpPr/>
      </dsp:nvSpPr>
      <dsp:spPr>
        <a:xfrm>
          <a:off x="9006900" y="2337250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/>
              </a:solidFill>
            </a:rPr>
            <a:t>Durable</a:t>
          </a:r>
        </a:p>
      </dsp:txBody>
      <dsp:txXfrm>
        <a:off x="9006900" y="2337250"/>
        <a:ext cx="1800000" cy="76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C4D7F-72C0-4634-9782-6A85F3F12C86}">
      <dsp:nvSpPr>
        <dsp:cNvPr id="0" name=""/>
        <dsp:cNvSpPr/>
      </dsp:nvSpPr>
      <dsp:spPr>
        <a:xfrm>
          <a:off x="3656110" y="266939"/>
          <a:ext cx="991058" cy="878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342CE-8FFD-44B6-A3BE-05F103CBDF6E}">
      <dsp:nvSpPr>
        <dsp:cNvPr id="0" name=""/>
        <dsp:cNvSpPr/>
      </dsp:nvSpPr>
      <dsp:spPr>
        <a:xfrm>
          <a:off x="3470400" y="1140894"/>
          <a:ext cx="2802068" cy="461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b="1" kern="1200" dirty="0">
              <a:solidFill>
                <a:schemeClr val="accent1"/>
              </a:solidFill>
            </a:rPr>
            <a:t>   Storage Estimation</a:t>
          </a:r>
          <a:r>
            <a:rPr lang="en-IN" sz="1800" kern="1200" dirty="0">
              <a:solidFill>
                <a:schemeClr val="accent1"/>
              </a:solidFill>
            </a:rPr>
            <a:t>:</a:t>
          </a:r>
          <a:endParaRPr lang="en-US" sz="1800" kern="1200" dirty="0">
            <a:solidFill>
              <a:schemeClr val="accent1"/>
            </a:solidFill>
          </a:endParaRPr>
        </a:p>
      </dsp:txBody>
      <dsp:txXfrm>
        <a:off x="3470400" y="1140894"/>
        <a:ext cx="2802068" cy="461099"/>
      </dsp:txXfrm>
    </dsp:sp>
    <dsp:sp modelId="{28F5426F-E527-48D8-83C6-D163316ACA3D}">
      <dsp:nvSpPr>
        <dsp:cNvPr id="0" name=""/>
        <dsp:cNvSpPr/>
      </dsp:nvSpPr>
      <dsp:spPr>
        <a:xfrm>
          <a:off x="3411623" y="1758418"/>
          <a:ext cx="3427737" cy="67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bg1">
                  <a:lumMod val="50000"/>
                </a:schemeClr>
              </a:solidFill>
            </a:rPr>
            <a:t>Assuming each order requires about 1KB and each restaurant/menu around 50KB</a:t>
          </a:r>
          <a:r>
            <a:rPr lang="en-IN" sz="1400" kern="1200" dirty="0"/>
            <a:t>.</a:t>
          </a:r>
          <a:endParaRPr lang="en-US" sz="14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Order data: </a:t>
          </a: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1.5 </a:t>
          </a:r>
          <a:r>
            <a:rPr lang="en-IN" sz="1400" kern="1200" dirty="0">
              <a:solidFill>
                <a:schemeClr val="bg1">
                  <a:lumMod val="50000"/>
                </a:schemeClr>
              </a:solidFill>
            </a:rPr>
            <a:t>million orders/day×1 KB×30 days</a:t>
          </a:r>
          <a:r>
            <a:rPr lang="en-IN" sz="1400" kern="1200" dirty="0"/>
            <a:t>=</a:t>
          </a:r>
          <a:r>
            <a:rPr lang="en-IN" sz="1400" kern="1200" dirty="0">
              <a:solidFill>
                <a:schemeClr val="bg1">
                  <a:lumMod val="50000"/>
                </a:schemeClr>
              </a:solidFill>
            </a:rPr>
            <a:t>≈</a:t>
          </a:r>
          <a:r>
            <a:rPr lang="en-IN" sz="1400" kern="1200" dirty="0">
              <a:solidFill>
                <a:srgbClr val="92D050"/>
              </a:solidFill>
            </a:rPr>
            <a:t>50 GB/ month</a:t>
          </a:r>
          <a:endParaRPr lang="en-US" sz="1600" kern="1200" dirty="0">
            <a:solidFill>
              <a:srgbClr val="92D050"/>
            </a:solidFill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Total storage </a:t>
          </a:r>
          <a:r>
            <a:rPr lang="en-IN" sz="1600" kern="1200" dirty="0"/>
            <a:t>(including logs, history): </a:t>
          </a:r>
          <a:r>
            <a:rPr lang="en-IN" sz="1400" kern="1200" dirty="0">
              <a:solidFill>
                <a:schemeClr val="accent2"/>
              </a:solidFill>
            </a:rPr>
            <a:t>~1TB/month</a:t>
          </a: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.</a:t>
          </a:r>
          <a:endParaRPr lang="en-US" sz="17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411623" y="1758418"/>
        <a:ext cx="3427737" cy="679760"/>
      </dsp:txXfrm>
    </dsp:sp>
    <dsp:sp modelId="{7FA958F7-36A6-454D-960E-3EC176F7B303}">
      <dsp:nvSpPr>
        <dsp:cNvPr id="0" name=""/>
        <dsp:cNvSpPr/>
      </dsp:nvSpPr>
      <dsp:spPr>
        <a:xfrm>
          <a:off x="540940" y="193727"/>
          <a:ext cx="806281" cy="10606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1E97C-BD82-4C44-BD6E-699543BAE69B}">
      <dsp:nvSpPr>
        <dsp:cNvPr id="0" name=""/>
        <dsp:cNvSpPr/>
      </dsp:nvSpPr>
      <dsp:spPr>
        <a:xfrm>
          <a:off x="117143" y="1208767"/>
          <a:ext cx="2958670" cy="44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600" b="1" kern="1200" dirty="0"/>
            <a:t>     </a:t>
          </a:r>
          <a:r>
            <a:rPr lang="en-IN" sz="1800" b="1" kern="1200" dirty="0">
              <a:solidFill>
                <a:schemeClr val="accent1"/>
              </a:solidFill>
            </a:rPr>
            <a:t>Calculations</a:t>
          </a:r>
          <a:endParaRPr lang="en-US" sz="3000" kern="1200" dirty="0">
            <a:solidFill>
              <a:schemeClr val="accent1"/>
            </a:solidFill>
          </a:endParaRPr>
        </a:p>
      </dsp:txBody>
      <dsp:txXfrm>
        <a:off x="117143" y="1208767"/>
        <a:ext cx="2958670" cy="443800"/>
      </dsp:txXfrm>
    </dsp:sp>
    <dsp:sp modelId="{3DB0EAF1-A4D9-454B-9B63-1D55C07E09D8}">
      <dsp:nvSpPr>
        <dsp:cNvPr id="0" name=""/>
        <dsp:cNvSpPr/>
      </dsp:nvSpPr>
      <dsp:spPr>
        <a:xfrm>
          <a:off x="135428" y="1729480"/>
          <a:ext cx="2958670" cy="67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Orders per day</a:t>
          </a:r>
          <a:r>
            <a:rPr lang="en-IN" sz="1600" kern="1200" dirty="0"/>
            <a:t>: </a:t>
          </a:r>
          <a:r>
            <a:rPr lang="en-IN" sz="1400" kern="1200" dirty="0">
              <a:solidFill>
                <a:schemeClr val="bg1">
                  <a:lumMod val="50000"/>
                </a:schemeClr>
              </a:solidFill>
            </a:rPr>
            <a:t>10M×5/30 = </a:t>
          </a:r>
          <a:r>
            <a:rPr lang="en-IN" sz="1400" kern="1200" dirty="0">
              <a:solidFill>
                <a:srgbClr val="92D050"/>
              </a:solidFill>
            </a:rPr>
            <a:t>~1.5 million orders per day</a:t>
          </a:r>
          <a:endParaRPr lang="en-US" sz="1600" kern="1200" dirty="0">
            <a:solidFill>
              <a:srgbClr val="92D050"/>
            </a:solidFill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Items per day</a:t>
          </a:r>
          <a:r>
            <a:rPr lang="en-IN" sz="1600" kern="1200" dirty="0"/>
            <a:t>: </a:t>
          </a:r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1.5 million×3 = </a:t>
          </a:r>
          <a:r>
            <a:rPr lang="en-IN" sz="1600" kern="1200" dirty="0">
              <a:solidFill>
                <a:srgbClr val="92D050"/>
              </a:solidFill>
            </a:rPr>
            <a:t>~5 million items per day</a:t>
          </a:r>
          <a:endParaRPr lang="en-US" sz="1600" kern="1200" dirty="0">
            <a:solidFill>
              <a:srgbClr val="92D050"/>
            </a:solidFill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Read-heavy operations</a:t>
          </a:r>
          <a:r>
            <a:rPr lang="en-IN" sz="1600" kern="1200" dirty="0"/>
            <a:t>: </a:t>
          </a:r>
          <a:r>
            <a:rPr lang="en-IN" sz="1400" kern="1200" dirty="0">
              <a:solidFill>
                <a:schemeClr val="bg1">
                  <a:lumMod val="50000"/>
                </a:schemeClr>
              </a:solidFill>
            </a:rPr>
            <a:t>High read requirements for search, menu lookup, and location tracking.</a:t>
          </a:r>
          <a:endParaRPr lang="en-US" sz="1400" kern="1200" dirty="0">
            <a:solidFill>
              <a:schemeClr val="bg1">
                <a:lumMod val="50000"/>
              </a:schemeClr>
            </a:solidFill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Write-heavy operations</a:t>
          </a:r>
          <a:r>
            <a:rPr lang="en-IN" sz="1600" kern="1200" dirty="0"/>
            <a:t>: </a:t>
          </a:r>
          <a:r>
            <a:rPr lang="en-IN" sz="1400" kern="1200" dirty="0">
              <a:solidFill>
                <a:schemeClr val="bg1">
                  <a:lumMod val="50000"/>
                </a:schemeClr>
              </a:solidFill>
            </a:rPr>
            <a:t>For real-time inventory updates and order processing.</a:t>
          </a:r>
          <a:br>
            <a:rPr lang="en-IN" sz="1600" kern="1200" dirty="0">
              <a:solidFill>
                <a:schemeClr val="bg1">
                  <a:lumMod val="50000"/>
                </a:schemeClr>
              </a:solidFill>
            </a:rPr>
          </a:br>
          <a:endParaRPr lang="en-US" sz="17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35428" y="1729480"/>
        <a:ext cx="2958670" cy="679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860B1-21C6-4931-87FF-D13073616FD8}">
      <dsp:nvSpPr>
        <dsp:cNvPr id="0" name=""/>
        <dsp:cNvSpPr/>
      </dsp:nvSpPr>
      <dsp:spPr>
        <a:xfrm>
          <a:off x="0" y="206060"/>
          <a:ext cx="10515600" cy="14523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A0BAC-DC5B-4275-85A1-A76F0446EB48}">
      <dsp:nvSpPr>
        <dsp:cNvPr id="0" name=""/>
        <dsp:cNvSpPr/>
      </dsp:nvSpPr>
      <dsp:spPr>
        <a:xfrm>
          <a:off x="439348" y="532849"/>
          <a:ext cx="798814" cy="7988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A73A6-88A0-4D58-8D2D-8EA420124BD3}">
      <dsp:nvSpPr>
        <dsp:cNvPr id="0" name=""/>
        <dsp:cNvSpPr/>
      </dsp:nvSpPr>
      <dsp:spPr>
        <a:xfrm>
          <a:off x="1677511" y="206060"/>
          <a:ext cx="8838088" cy="145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11" tIns="153711" rIns="153711" bIns="1537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2"/>
              </a:solidFill>
            </a:rPr>
            <a:t>RDBMS(</a:t>
          </a:r>
          <a:r>
            <a:rPr lang="en-US" sz="2500" kern="1200" dirty="0">
              <a:solidFill>
                <a:srgbClr val="0070C0"/>
              </a:solidFill>
            </a:rPr>
            <a:t>MySQL</a:t>
          </a:r>
          <a:r>
            <a:rPr lang="en-US" sz="2500" kern="1200" dirty="0">
              <a:solidFill>
                <a:schemeClr val="tx2"/>
              </a:solidFill>
            </a:rPr>
            <a:t>): </a:t>
          </a:r>
          <a:r>
            <a:rPr lang="en-IN" sz="2500" kern="1200" dirty="0"/>
            <a:t>: </a:t>
          </a:r>
          <a:r>
            <a:rPr lang="en-IN" sz="1400" i="1" kern="1200" dirty="0"/>
            <a:t>For structured, transactional data (e.g., users, orders, payments).</a:t>
          </a:r>
          <a:endParaRPr lang="en-US" sz="2500" i="1" kern="1200" dirty="0">
            <a:solidFill>
              <a:schemeClr val="tx2"/>
            </a:solidFill>
          </a:endParaRPr>
        </a:p>
      </dsp:txBody>
      <dsp:txXfrm>
        <a:off x="1677511" y="206060"/>
        <a:ext cx="8838088" cy="1452390"/>
      </dsp:txXfrm>
    </dsp:sp>
    <dsp:sp modelId="{E31EC22E-EF38-4576-A752-9EE785732151}">
      <dsp:nvSpPr>
        <dsp:cNvPr id="0" name=""/>
        <dsp:cNvSpPr/>
      </dsp:nvSpPr>
      <dsp:spPr>
        <a:xfrm>
          <a:off x="0" y="1982552"/>
          <a:ext cx="10515600" cy="14523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A117D-7342-4F4F-8119-5F82B385AE73}">
      <dsp:nvSpPr>
        <dsp:cNvPr id="0" name=""/>
        <dsp:cNvSpPr/>
      </dsp:nvSpPr>
      <dsp:spPr>
        <a:xfrm>
          <a:off x="439348" y="2206524"/>
          <a:ext cx="798814" cy="7988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5B28B-4699-43C8-9398-C2E683F22189}">
      <dsp:nvSpPr>
        <dsp:cNvPr id="0" name=""/>
        <dsp:cNvSpPr/>
      </dsp:nvSpPr>
      <dsp:spPr>
        <a:xfrm>
          <a:off x="1677511" y="1879737"/>
          <a:ext cx="8838088" cy="145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11" tIns="153711" rIns="153711" bIns="1537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2"/>
              </a:solidFill>
            </a:rPr>
            <a:t>NoSQL (</a:t>
          </a:r>
          <a:r>
            <a:rPr lang="en-US" sz="2500" kern="1200" dirty="0">
              <a:solidFill>
                <a:schemeClr val="accent6"/>
              </a:solidFill>
            </a:rPr>
            <a:t>MongoDB</a:t>
          </a:r>
          <a:r>
            <a:rPr lang="en-US" sz="2500" kern="1200" dirty="0">
              <a:solidFill>
                <a:schemeClr val="tx2"/>
              </a:solidFill>
            </a:rPr>
            <a:t>): </a:t>
          </a:r>
          <a:r>
            <a:rPr lang="en-IN" sz="1400" b="0" i="1" kern="1200" dirty="0"/>
            <a:t>For flexible, document-based data (e.g., menu items, inventory).</a:t>
          </a:r>
          <a:endParaRPr lang="en-US" sz="2500" b="0" i="1" kern="1200" dirty="0">
            <a:solidFill>
              <a:schemeClr val="tx2"/>
            </a:solidFill>
          </a:endParaRPr>
        </a:p>
      </dsp:txBody>
      <dsp:txXfrm>
        <a:off x="1677511" y="1879737"/>
        <a:ext cx="8838088" cy="14523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FF9A9-CB55-4B73-8654-79D7B0E1AFB4}">
      <dsp:nvSpPr>
        <dsp:cNvPr id="0" name=""/>
        <dsp:cNvSpPr/>
      </dsp:nvSpPr>
      <dsp:spPr>
        <a:xfrm>
          <a:off x="350695" y="1277489"/>
          <a:ext cx="1080843" cy="10808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8ACBE-360B-488C-ADEA-A9DF032C26B9}">
      <dsp:nvSpPr>
        <dsp:cNvPr id="0" name=""/>
        <dsp:cNvSpPr/>
      </dsp:nvSpPr>
      <dsp:spPr>
        <a:xfrm>
          <a:off x="581039" y="1507833"/>
          <a:ext cx="620156" cy="6201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C9900-175F-40C2-9CF8-76383C153098}">
      <dsp:nvSpPr>
        <dsp:cNvPr id="0" name=""/>
        <dsp:cNvSpPr/>
      </dsp:nvSpPr>
      <dsp:spPr>
        <a:xfrm>
          <a:off x="5179" y="2719884"/>
          <a:ext cx="1771875" cy="716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1" u="sng" kern="1200" dirty="0"/>
            <a:t>Users Table</a:t>
          </a:r>
          <a:r>
            <a:rPr lang="en-IN" sz="1100" u="sng" kern="1200" dirty="0"/>
            <a:t>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i="1" kern="1200" dirty="0" err="1"/>
            <a:t>user_id</a:t>
          </a:r>
          <a:r>
            <a:rPr lang="en-IN" sz="1100" i="1" kern="1200" dirty="0"/>
            <a:t>, name, phone , email, address , </a:t>
          </a:r>
          <a:r>
            <a:rPr lang="en-IN" sz="1100" i="1" kern="1200" dirty="0" err="1"/>
            <a:t>password_hash</a:t>
          </a:r>
          <a:r>
            <a:rPr lang="en-IN" sz="1100" i="1" kern="1200" dirty="0"/>
            <a:t>, </a:t>
          </a:r>
          <a:r>
            <a:rPr lang="en-IN" sz="1100" i="1" kern="1200" dirty="0" err="1"/>
            <a:t>created_at</a:t>
          </a:r>
          <a:endParaRPr lang="en-US" sz="1100" i="1" kern="1200" dirty="0"/>
        </a:p>
      </dsp:txBody>
      <dsp:txXfrm>
        <a:off x="5179" y="2719884"/>
        <a:ext cx="1771875" cy="716451"/>
      </dsp:txXfrm>
    </dsp:sp>
    <dsp:sp modelId="{52723008-1F4D-408B-BDC1-BFBF87035999}">
      <dsp:nvSpPr>
        <dsp:cNvPr id="0" name=""/>
        <dsp:cNvSpPr/>
      </dsp:nvSpPr>
      <dsp:spPr>
        <a:xfrm>
          <a:off x="2432648" y="1265041"/>
          <a:ext cx="1080843" cy="10808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C9B33-260E-48C2-83DA-E1978C4AD83D}">
      <dsp:nvSpPr>
        <dsp:cNvPr id="0" name=""/>
        <dsp:cNvSpPr/>
      </dsp:nvSpPr>
      <dsp:spPr>
        <a:xfrm>
          <a:off x="2662992" y="1495385"/>
          <a:ext cx="620156" cy="6201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DD9BC-3494-4A13-8E14-32174EBFA233}">
      <dsp:nvSpPr>
        <dsp:cNvPr id="0" name=""/>
        <dsp:cNvSpPr/>
      </dsp:nvSpPr>
      <dsp:spPr>
        <a:xfrm>
          <a:off x="2087132" y="2682541"/>
          <a:ext cx="1771875" cy="76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1" u="sng" kern="1200" dirty="0"/>
            <a:t>Restaurants</a:t>
          </a:r>
          <a:r>
            <a:rPr lang="en-IN" sz="1100" u="sng" kern="1200" dirty="0"/>
            <a:t> </a:t>
          </a:r>
          <a:r>
            <a:rPr lang="en-IN" sz="1100" b="1" u="sng" kern="1200" dirty="0"/>
            <a:t>Table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u="sng" kern="1200" dirty="0"/>
            <a:t> </a:t>
          </a:r>
          <a:r>
            <a:rPr lang="en-IN" sz="1100" i="1" kern="1200" dirty="0" err="1"/>
            <a:t>restaurant_id</a:t>
          </a:r>
          <a:r>
            <a:rPr lang="en-IN" sz="1100" i="1" kern="1200" dirty="0"/>
            <a:t>, name, location, rating, </a:t>
          </a:r>
          <a:r>
            <a:rPr lang="en-IN" sz="1100" i="1" kern="1200" dirty="0" err="1"/>
            <a:t>created_at</a:t>
          </a:r>
          <a:endParaRPr lang="en-US" sz="1100" i="1" kern="1200" dirty="0"/>
        </a:p>
      </dsp:txBody>
      <dsp:txXfrm>
        <a:off x="2087132" y="2682541"/>
        <a:ext cx="1771875" cy="766241"/>
      </dsp:txXfrm>
    </dsp:sp>
    <dsp:sp modelId="{AEC45940-7B55-40D5-9E5A-34DBD105657B}">
      <dsp:nvSpPr>
        <dsp:cNvPr id="0" name=""/>
        <dsp:cNvSpPr/>
      </dsp:nvSpPr>
      <dsp:spPr>
        <a:xfrm>
          <a:off x="4514601" y="1265041"/>
          <a:ext cx="1080843" cy="10808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8CD83-F04F-48CF-8D15-397546A9EC15}">
      <dsp:nvSpPr>
        <dsp:cNvPr id="0" name=""/>
        <dsp:cNvSpPr/>
      </dsp:nvSpPr>
      <dsp:spPr>
        <a:xfrm>
          <a:off x="4744945" y="1495385"/>
          <a:ext cx="620156" cy="6201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56DAE-1321-48AC-B0D3-913FCBFA2CFE}">
      <dsp:nvSpPr>
        <dsp:cNvPr id="0" name=""/>
        <dsp:cNvSpPr/>
      </dsp:nvSpPr>
      <dsp:spPr>
        <a:xfrm>
          <a:off x="4169085" y="2682541"/>
          <a:ext cx="1771875" cy="76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1" u="sng" kern="1200" dirty="0"/>
            <a:t>Menus Table</a:t>
          </a:r>
          <a:endParaRPr lang="en-IN" sz="1100" u="sng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i="1" kern="1200" dirty="0" err="1"/>
            <a:t>menu_id</a:t>
          </a:r>
          <a:r>
            <a:rPr lang="en-IN" sz="1100" i="1" kern="1200" dirty="0"/>
            <a:t>, </a:t>
          </a:r>
          <a:r>
            <a:rPr lang="en-IN" sz="1100" i="1" kern="1200" dirty="0" err="1"/>
            <a:t>restaurant_id</a:t>
          </a:r>
          <a:r>
            <a:rPr lang="en-IN" sz="1100" i="1" kern="1200" dirty="0"/>
            <a:t>, </a:t>
          </a:r>
          <a:r>
            <a:rPr lang="en-IN" sz="1100" i="1" kern="1200" dirty="0" err="1"/>
            <a:t>dish_name</a:t>
          </a:r>
          <a:r>
            <a:rPr lang="en-IN" sz="1100" i="1" kern="1200" dirty="0"/>
            <a:t>, price, availability, description, </a:t>
          </a:r>
          <a:r>
            <a:rPr lang="en-IN" sz="1100" i="1" kern="1200" dirty="0" err="1"/>
            <a:t>created_at</a:t>
          </a:r>
          <a:endParaRPr lang="en-US" sz="1100" i="1" kern="1200" dirty="0"/>
        </a:p>
      </dsp:txBody>
      <dsp:txXfrm>
        <a:off x="4169085" y="2682541"/>
        <a:ext cx="1771875" cy="766241"/>
      </dsp:txXfrm>
    </dsp:sp>
    <dsp:sp modelId="{57BD5FBC-C9C6-4E9F-962C-36C19F7F8FE7}">
      <dsp:nvSpPr>
        <dsp:cNvPr id="0" name=""/>
        <dsp:cNvSpPr/>
      </dsp:nvSpPr>
      <dsp:spPr>
        <a:xfrm>
          <a:off x="6596554" y="1265041"/>
          <a:ext cx="1080843" cy="10808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7B752-24D4-4020-81FA-7123F7C011AB}">
      <dsp:nvSpPr>
        <dsp:cNvPr id="0" name=""/>
        <dsp:cNvSpPr/>
      </dsp:nvSpPr>
      <dsp:spPr>
        <a:xfrm>
          <a:off x="6826898" y="1495385"/>
          <a:ext cx="620156" cy="6201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E3D7B-12B3-472C-8255-F8273ADFB454}">
      <dsp:nvSpPr>
        <dsp:cNvPr id="0" name=""/>
        <dsp:cNvSpPr/>
      </dsp:nvSpPr>
      <dsp:spPr>
        <a:xfrm>
          <a:off x="6251039" y="2682541"/>
          <a:ext cx="1771875" cy="76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1" u="sng" kern="1200" dirty="0"/>
            <a:t>Orders Table</a:t>
          </a:r>
          <a:endParaRPr lang="en-IN" sz="1100" u="sng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i="1" kern="1200" dirty="0" err="1"/>
            <a:t>order_id</a:t>
          </a:r>
          <a:r>
            <a:rPr lang="en-IN" sz="1100" i="1" kern="1200" dirty="0"/>
            <a:t>, </a:t>
          </a:r>
          <a:r>
            <a:rPr lang="en-IN" sz="1100" i="1" kern="1200" dirty="0" err="1"/>
            <a:t>user_id</a:t>
          </a:r>
          <a:r>
            <a:rPr lang="en-IN" sz="1100" i="1" kern="1200" dirty="0"/>
            <a:t>, </a:t>
          </a:r>
          <a:r>
            <a:rPr lang="en-IN" sz="1100" i="1" kern="1200" dirty="0" err="1"/>
            <a:t>restaurant_id</a:t>
          </a:r>
          <a:r>
            <a:rPr lang="en-IN" sz="1100" i="1" kern="1200" dirty="0"/>
            <a:t> ,</a:t>
          </a:r>
          <a:r>
            <a:rPr lang="en-IN" sz="1100" i="1" kern="1200" dirty="0" err="1"/>
            <a:t>total_amount</a:t>
          </a:r>
          <a:r>
            <a:rPr lang="en-IN" sz="1100" i="1" kern="1200" dirty="0"/>
            <a:t>, status, </a:t>
          </a:r>
          <a:r>
            <a:rPr lang="en-IN" sz="1100" i="1" kern="1200" dirty="0" err="1"/>
            <a:t>created_at</a:t>
          </a:r>
          <a:endParaRPr lang="en-US" sz="1100" i="1" kern="1200" dirty="0"/>
        </a:p>
      </dsp:txBody>
      <dsp:txXfrm>
        <a:off x="6251039" y="2682541"/>
        <a:ext cx="1771875" cy="766241"/>
      </dsp:txXfrm>
    </dsp:sp>
    <dsp:sp modelId="{5D2CB507-5999-4062-BAFA-A48E8BE5BBB3}">
      <dsp:nvSpPr>
        <dsp:cNvPr id="0" name=""/>
        <dsp:cNvSpPr/>
      </dsp:nvSpPr>
      <dsp:spPr>
        <a:xfrm>
          <a:off x="8678507" y="1265041"/>
          <a:ext cx="1080843" cy="10808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C6FA5-ADAA-4D51-87FE-C6AB1354E4B0}">
      <dsp:nvSpPr>
        <dsp:cNvPr id="0" name=""/>
        <dsp:cNvSpPr/>
      </dsp:nvSpPr>
      <dsp:spPr>
        <a:xfrm>
          <a:off x="8908851" y="1495385"/>
          <a:ext cx="620156" cy="6201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E0381-FDEF-493A-A6AB-099FED36662D}">
      <dsp:nvSpPr>
        <dsp:cNvPr id="0" name=""/>
        <dsp:cNvSpPr/>
      </dsp:nvSpPr>
      <dsp:spPr>
        <a:xfrm>
          <a:off x="8332992" y="2682541"/>
          <a:ext cx="1771875" cy="76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1" u="sng" kern="1200" dirty="0"/>
            <a:t>Order Details Table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u="sng" kern="1200" dirty="0"/>
            <a:t> </a:t>
          </a:r>
          <a:r>
            <a:rPr lang="en-IN" sz="1100" i="1" kern="1200" dirty="0" err="1"/>
            <a:t>order_detail_id</a:t>
          </a:r>
          <a:r>
            <a:rPr lang="en-IN" sz="1100" i="1" kern="1200" dirty="0"/>
            <a:t>, </a:t>
          </a:r>
          <a:r>
            <a:rPr lang="en-IN" sz="1100" i="1" kern="1200" dirty="0" err="1"/>
            <a:t>order_id</a:t>
          </a:r>
          <a:r>
            <a:rPr lang="en-IN" sz="1100" i="1" kern="1200" dirty="0"/>
            <a:t>, </a:t>
          </a:r>
          <a:r>
            <a:rPr lang="en-IN" sz="1100" i="1" kern="1200" dirty="0" err="1"/>
            <a:t>menu_id</a:t>
          </a:r>
          <a:r>
            <a:rPr lang="en-IN" sz="1100" i="1" kern="1200" dirty="0"/>
            <a:t>, quantity</a:t>
          </a:r>
          <a:endParaRPr lang="en-US" sz="1100" i="1" kern="1200" dirty="0"/>
        </a:p>
      </dsp:txBody>
      <dsp:txXfrm>
        <a:off x="8332992" y="2682541"/>
        <a:ext cx="1771875" cy="766241"/>
      </dsp:txXfrm>
    </dsp:sp>
    <dsp:sp modelId="{631023FD-8C1E-480C-A900-6D199D893FCF}">
      <dsp:nvSpPr>
        <dsp:cNvPr id="0" name=""/>
        <dsp:cNvSpPr/>
      </dsp:nvSpPr>
      <dsp:spPr>
        <a:xfrm>
          <a:off x="10760460" y="1265041"/>
          <a:ext cx="1080843" cy="10808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E92BB-389F-40EC-A448-E9812F88B50F}">
      <dsp:nvSpPr>
        <dsp:cNvPr id="0" name=""/>
        <dsp:cNvSpPr/>
      </dsp:nvSpPr>
      <dsp:spPr>
        <a:xfrm>
          <a:off x="10990804" y="1495385"/>
          <a:ext cx="620156" cy="6201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1BCE6-5CCB-4BCA-9BD6-B6C6F472DFC5}">
      <dsp:nvSpPr>
        <dsp:cNvPr id="0" name=""/>
        <dsp:cNvSpPr/>
      </dsp:nvSpPr>
      <dsp:spPr>
        <a:xfrm>
          <a:off x="10414945" y="2682541"/>
          <a:ext cx="1771875" cy="76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b="1" u="sng" kern="1200" dirty="0"/>
            <a:t>Payments</a:t>
          </a:r>
          <a:r>
            <a:rPr lang="en-IN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i="1" kern="1200" dirty="0" err="1"/>
            <a:t>payment_id</a:t>
          </a:r>
          <a:r>
            <a:rPr lang="en-IN" sz="1100" i="1" kern="1200" dirty="0"/>
            <a:t>, </a:t>
          </a:r>
          <a:r>
            <a:rPr lang="en-IN" sz="1100" i="1" kern="1200" dirty="0" err="1"/>
            <a:t>order_id</a:t>
          </a:r>
          <a:r>
            <a:rPr lang="en-IN" sz="1100" i="1" kern="1200" dirty="0"/>
            <a:t>, amount, status, </a:t>
          </a:r>
          <a:r>
            <a:rPr lang="en-IN" sz="1100" i="1" kern="1200" dirty="0" err="1"/>
            <a:t>created_at</a:t>
          </a:r>
          <a:endParaRPr lang="en-US" sz="1100" i="1" kern="1200" dirty="0"/>
        </a:p>
      </dsp:txBody>
      <dsp:txXfrm>
        <a:off x="10414945" y="2682541"/>
        <a:ext cx="1771875" cy="766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DE353-D89B-48BD-85DD-8D159BEEEF39}">
      <dsp:nvSpPr>
        <dsp:cNvPr id="0" name=""/>
        <dsp:cNvSpPr/>
      </dsp:nvSpPr>
      <dsp:spPr>
        <a:xfrm>
          <a:off x="1000140" y="877182"/>
          <a:ext cx="1465035" cy="1465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C5EB2-2CB8-426B-B88A-83C2D7992B2D}">
      <dsp:nvSpPr>
        <dsp:cNvPr id="0" name=""/>
        <dsp:cNvSpPr/>
      </dsp:nvSpPr>
      <dsp:spPr>
        <a:xfrm>
          <a:off x="104841" y="2727929"/>
          <a:ext cx="3255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 dirty="0"/>
            <a:t>Recommendation Algorithm</a:t>
          </a:r>
          <a:endParaRPr lang="en-US" sz="2300" kern="1200" dirty="0"/>
        </a:p>
      </dsp:txBody>
      <dsp:txXfrm>
        <a:off x="104841" y="2727929"/>
        <a:ext cx="3255633" cy="720000"/>
      </dsp:txXfrm>
    </dsp:sp>
    <dsp:sp modelId="{E857C3DB-7494-47FB-BA8B-F3E6DA54BB84}">
      <dsp:nvSpPr>
        <dsp:cNvPr id="0" name=""/>
        <dsp:cNvSpPr/>
      </dsp:nvSpPr>
      <dsp:spPr>
        <a:xfrm>
          <a:off x="4825510" y="877182"/>
          <a:ext cx="1465035" cy="1465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E9B1B-3C48-4B41-8BA0-6771E4EC32D5}">
      <dsp:nvSpPr>
        <dsp:cNvPr id="0" name=""/>
        <dsp:cNvSpPr/>
      </dsp:nvSpPr>
      <dsp:spPr>
        <a:xfrm>
          <a:off x="3930211" y="2727929"/>
          <a:ext cx="3255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/>
            <a:t>Route Optimization for Delivery Partners</a:t>
          </a:r>
          <a:endParaRPr lang="en-US" sz="2300" kern="1200"/>
        </a:p>
      </dsp:txBody>
      <dsp:txXfrm>
        <a:off x="3930211" y="2727929"/>
        <a:ext cx="3255633" cy="720000"/>
      </dsp:txXfrm>
    </dsp:sp>
    <dsp:sp modelId="{4EF35AA8-9E83-4D40-8678-D538B1E3C42C}">
      <dsp:nvSpPr>
        <dsp:cNvPr id="0" name=""/>
        <dsp:cNvSpPr/>
      </dsp:nvSpPr>
      <dsp:spPr>
        <a:xfrm>
          <a:off x="8650880" y="877182"/>
          <a:ext cx="1465035" cy="1465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E812B-2B2C-44BA-A3AB-9E58486AB436}">
      <dsp:nvSpPr>
        <dsp:cNvPr id="0" name=""/>
        <dsp:cNvSpPr/>
      </dsp:nvSpPr>
      <dsp:spPr>
        <a:xfrm>
          <a:off x="7755580" y="2727929"/>
          <a:ext cx="3255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/>
            <a:t>Inventory Management</a:t>
          </a:r>
          <a:endParaRPr lang="en-US" sz="2300" kern="1200"/>
        </a:p>
      </dsp:txBody>
      <dsp:txXfrm>
        <a:off x="7755580" y="2727929"/>
        <a:ext cx="3255633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D61BDD-B207-421B-9983-06BE21655BCA}">
      <dsp:nvSpPr>
        <dsp:cNvPr id="0" name=""/>
        <dsp:cNvSpPr/>
      </dsp:nvSpPr>
      <dsp:spPr>
        <a:xfrm>
          <a:off x="1227618" y="1847973"/>
          <a:ext cx="1102275" cy="110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FE631-5127-4256-9782-A661A4EEB673}">
      <dsp:nvSpPr>
        <dsp:cNvPr id="0" name=""/>
        <dsp:cNvSpPr/>
      </dsp:nvSpPr>
      <dsp:spPr>
        <a:xfrm>
          <a:off x="554006" y="3302474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>
              <a:solidFill>
                <a:srgbClr val="00B0F0"/>
              </a:solidFill>
            </a:rPr>
            <a:t>AI-Driven Personalization</a:t>
          </a:r>
          <a:r>
            <a:rPr lang="en-US" sz="1100" b="0" i="0" kern="1200" baseline="0" dirty="0"/>
            <a:t>: Enhance recommendation engine with AI to recommend dishes based on time of day, location, and weather.</a:t>
          </a:r>
          <a:endParaRPr lang="en-US" sz="1100" kern="1200" dirty="0"/>
        </a:p>
      </dsp:txBody>
      <dsp:txXfrm>
        <a:off x="554006" y="3302474"/>
        <a:ext cx="2449500" cy="720000"/>
      </dsp:txXfrm>
    </dsp:sp>
    <dsp:sp modelId="{5229F933-FE83-4BEF-A1A6-9121F610E7E6}">
      <dsp:nvSpPr>
        <dsp:cNvPr id="0" name=""/>
        <dsp:cNvSpPr/>
      </dsp:nvSpPr>
      <dsp:spPr>
        <a:xfrm>
          <a:off x="4105781" y="1847973"/>
          <a:ext cx="1102275" cy="110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B65D0-9FD0-4271-8959-7B5A5E0E0D5D}">
      <dsp:nvSpPr>
        <dsp:cNvPr id="0" name=""/>
        <dsp:cNvSpPr/>
      </dsp:nvSpPr>
      <dsp:spPr>
        <a:xfrm>
          <a:off x="3432168" y="3302474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>
              <a:solidFill>
                <a:schemeClr val="accent2"/>
              </a:solidFill>
            </a:rPr>
            <a:t>Dynamic Pricing</a:t>
          </a:r>
          <a:r>
            <a:rPr lang="en-US" sz="1100" b="0" i="0" kern="1200" baseline="0" dirty="0"/>
            <a:t>: Enable restaurants to set dynamic pricing based on demand and time of day.</a:t>
          </a:r>
          <a:endParaRPr lang="en-US" sz="1100" kern="1200" dirty="0"/>
        </a:p>
      </dsp:txBody>
      <dsp:txXfrm>
        <a:off x="3432168" y="3302474"/>
        <a:ext cx="2449500" cy="720000"/>
      </dsp:txXfrm>
    </dsp:sp>
    <dsp:sp modelId="{F172B772-0918-4A5E-A398-5F8802447CF8}">
      <dsp:nvSpPr>
        <dsp:cNvPr id="0" name=""/>
        <dsp:cNvSpPr/>
      </dsp:nvSpPr>
      <dsp:spPr>
        <a:xfrm>
          <a:off x="6983943" y="1847973"/>
          <a:ext cx="1102275" cy="110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3F6C9-9FE6-46CD-9C84-8E8E90880237}">
      <dsp:nvSpPr>
        <dsp:cNvPr id="0" name=""/>
        <dsp:cNvSpPr/>
      </dsp:nvSpPr>
      <dsp:spPr>
        <a:xfrm>
          <a:off x="6310331" y="3302474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>
              <a:solidFill>
                <a:srgbClr val="7030A0"/>
              </a:solidFill>
            </a:rPr>
            <a:t>Enhanced Analytics</a:t>
          </a:r>
          <a:r>
            <a:rPr lang="en-US" sz="1100" b="0" i="0" kern="1200" baseline="0" dirty="0"/>
            <a:t>: Provide restaurants with detailed insights on customer behavior and popular items.</a:t>
          </a:r>
          <a:endParaRPr lang="en-US" sz="1100" kern="1200" dirty="0"/>
        </a:p>
      </dsp:txBody>
      <dsp:txXfrm>
        <a:off x="6310331" y="3302474"/>
        <a:ext cx="2449500" cy="720000"/>
      </dsp:txXfrm>
    </dsp:sp>
    <dsp:sp modelId="{699BF251-D172-4489-8A74-7BC39BA7B160}">
      <dsp:nvSpPr>
        <dsp:cNvPr id="0" name=""/>
        <dsp:cNvSpPr/>
      </dsp:nvSpPr>
      <dsp:spPr>
        <a:xfrm>
          <a:off x="9862106" y="1847973"/>
          <a:ext cx="1102275" cy="110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78F2-C2E9-49C0-A236-AEBFDF63FE49}">
      <dsp:nvSpPr>
        <dsp:cNvPr id="0" name=""/>
        <dsp:cNvSpPr/>
      </dsp:nvSpPr>
      <dsp:spPr>
        <a:xfrm>
          <a:off x="9188493" y="3302474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>
              <a:solidFill>
                <a:schemeClr val="accent1"/>
              </a:solidFill>
            </a:rPr>
            <a:t>Expansion into Other Services</a:t>
          </a:r>
          <a:r>
            <a:rPr lang="en-US" sz="1100" b="0" i="0" kern="1200" baseline="0" dirty="0">
              <a:solidFill>
                <a:schemeClr val="accent1"/>
              </a:solidFill>
            </a:rPr>
            <a:t>: </a:t>
          </a:r>
          <a:r>
            <a:rPr lang="en-US" sz="1100" b="0" i="0" kern="1200" baseline="0" dirty="0"/>
            <a:t>Integrate grocery delivery, catering services, or event-based food ordering. </a:t>
          </a:r>
          <a:endParaRPr lang="en-US" sz="1100" kern="1200" dirty="0"/>
        </a:p>
      </dsp:txBody>
      <dsp:txXfrm>
        <a:off x="9188493" y="3302474"/>
        <a:ext cx="2449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7191F-07DE-1E01-2AC0-9CE8DAE584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E8807-0A60-C0D9-2151-C4C57EC9C6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1215A-51EF-4C78-B18B-207A51B3E3E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A24-BBCF-8535-C54C-8178A570E6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4D538-4B89-D050-749C-CE1D388840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57D71-270F-4ECE-9CD1-EEED7B25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9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11-30T16:24:43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4170 14309 486 0,'20'-8'31'0,"-20"8"-27"16,0 0 19-16,0 0-23 0,0 0 10 15,0 0-6-15,0 0-3 0,-8-18-2 16,8 18-10-16,0 0-2 0,0 0-7 0,0 0-7 16,0 0-9-16,0 0-12 0,0 0-90 15,0 0 47-15</inkml:trace>
  <inkml:trace contextRef="#ctx0" brushRef="#br0" timeOffset="1855.48">29813 15889 378 0,'0'0'10'0,"0"0"4"15,0 0-5-15,0 0 3 0,0 0-2 16,0 0-4-16,0 0-1 0,0 0-6 0,0 0-10 15,0 0-16-15,0 0-63 0,0 0-18 16,19-8 37-16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Uber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AFF8D-4604-43A7-B7E3-0C67C231737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D64DC-B8FD-4226-BC82-C8C5052A3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48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D64DC-B8FD-4226-BC82-C8C5052A31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7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F527-C6B4-2086-993B-8EF8FF13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DC66-52AE-6595-2B39-16DD25772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15F94-2026-421B-BADC-C0809DDF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2CD54-B782-6091-F839-272DD3DF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53BBC-969E-6524-B4BC-FC7E1DCE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A069-3A8C-C5C4-4B67-940D2E40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252A6-BFD0-8992-3346-10CC1D4C0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D2383-40DC-027E-6E2D-4CB77363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C31A3-BC22-4C2E-1E93-93B1FD22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C1249-ACF7-6623-90FD-2F537606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4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C5C7D3-F7D5-3E85-232E-6A380EA69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E731B-DDCC-E6BA-EF90-6AEEDD410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5AE8B-7B98-8FB4-DED3-43A4B59A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0D0C3-D2E3-E525-8EF8-8ABA0307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B7816-DEBF-BF5E-6312-2DE7F6CB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0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0534-AB08-1737-AD85-EC46722B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65F12E-398C-7F18-313D-8450690B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081CD-4C0A-3F2A-E69A-70F3C286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C340B-1178-6788-2DBD-41131654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4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DC68-AABA-F79C-29BE-889CA297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D1C5-17D1-70D5-7CA9-34CACC88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9D4A2-3960-B892-3E69-DE7BEDE6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4D39F-C699-7B96-ED37-6B67539C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EED90-5F32-1287-F373-B1F1E2E4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7466-F47B-B1D0-494B-AD371640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3807F-1298-AD99-1BC3-E2FD0AD65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80D66-BA50-11BD-BE5C-C0D5B7A3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BA477-6E23-DDD3-2A34-4E378353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8F42C-2F85-F00D-4C15-EB9BBBDD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0950-6608-B017-9167-1E25EE947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4FE6-3C54-C0C3-25C4-3EB50AD08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AA2C9-ABD1-86AB-D458-852402E29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15E56-FB97-0DAD-6B4D-2D67B735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967FF-BCF8-964B-A968-94F8B7DD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093E0-71E6-80DD-6713-50B772E3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2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3364-A1E6-64BC-E610-2CC75F59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90F42-2211-072D-6511-AAB6C052B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23601-B0D3-76E6-787A-AF919B736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E40F81-D1D9-472B-36F4-79FFC640F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3F488-4CA5-851E-C11E-5154D3D15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5B7CB-133D-B6BC-F552-87DC264D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99830-00C7-1A9D-CB32-F2953801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4D2360-D5C9-086D-B991-4B6BF345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3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263D-AFEE-8933-F577-11BCFA28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F1711A-0CF4-ECEE-8A5E-3818B304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CBA0E-A368-4281-3D0F-E2EC95FB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434EA-A1B3-F98D-D8F0-691A5A05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94F17-8A08-9283-CB2D-480077F2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65C4A-1C64-08EC-E91A-A84E75D2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E7887-96C5-C6D0-4A11-5A7CEE1B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1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2CF4-4F4A-129C-E4D2-21A36D7A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8C13-EE4D-EE10-2B78-F05F16A51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10C8-09E8-97D2-BAE3-FD4054FCF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4F40B-31C7-ACF7-36B9-958D803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E56A3-1E30-FC2F-48CA-4CE834AB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7DF3D-9B95-A187-F042-DF4FF6B6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5A29F-49B6-BB5E-D0E8-32C623454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8E1E0-2C7B-236F-656E-608B04229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2B041-9915-F61C-D66A-06435F5F1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A6067-8431-C442-7313-71FC58E2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78FB9-BA75-7849-0B43-76BE589A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B6FA5-C1F7-70DB-FE3A-CFB6B884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5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A80F8-1D49-8F5C-8067-6CF1FAB3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72C7B-4893-8693-793E-1A11746E4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22242-E3C4-3D71-5BF1-49E54B7F4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F7707-917A-46DC-8234-8676876162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E839C-3117-1E20-F97E-1C1820BBD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BC52-A23C-02DA-F1D6-EE73F2D96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06D5F-B5C5-46E9-99AA-7AD3889C2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4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ja.wikipedia.org/wiki/Apache_Cassandra" TargetMode="External"/><Relationship Id="rId7" Type="http://schemas.openxmlformats.org/officeDocument/2006/relationships/hyperlink" Target="https://dzone.com/articles/what-is-kafka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0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7F4F-1356-E60F-672B-3BDEBD39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5992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SYSTEM DESIGN :</a:t>
            </a:r>
            <a:r>
              <a:rPr lang="en-US" dirty="0"/>
              <a:t> </a:t>
            </a:r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FOODIE APP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676DB7-D625-DC6B-5558-6AC8FBA27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880166"/>
              </p:ext>
            </p:extLst>
          </p:nvPr>
        </p:nvGraphicFramePr>
        <p:xfrm>
          <a:off x="491904" y="12446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13BAB1-2608-7807-45DE-7D3A5DB47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07" y="14449"/>
            <a:ext cx="2915749" cy="7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2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7CEA-8ECD-8D45-F82D-0BCF298E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936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Architecture</a:t>
            </a:r>
            <a:endParaRPr lang="en-US" b="1" kern="1200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89275-E6CC-2D4A-E5D0-9523762C281C}"/>
              </a:ext>
            </a:extLst>
          </p:cNvPr>
          <p:cNvSpPr/>
          <p:nvPr/>
        </p:nvSpPr>
        <p:spPr>
          <a:xfrm>
            <a:off x="8204009" y="4475604"/>
            <a:ext cx="2561756" cy="9990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DD6A04-F14B-C222-F5FF-22C39197CD31}"/>
              </a:ext>
            </a:extLst>
          </p:cNvPr>
          <p:cNvSpPr/>
          <p:nvPr/>
        </p:nvSpPr>
        <p:spPr>
          <a:xfrm>
            <a:off x="8259221" y="6025018"/>
            <a:ext cx="2195818" cy="6523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         Redis Cluster</a:t>
            </a:r>
          </a:p>
          <a:p>
            <a:pPr algn="ctr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04D586-C583-ABA4-79C5-FA2967932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4009" y="6063299"/>
            <a:ext cx="1142958" cy="672958"/>
          </a:xfrm>
          <a:prstGeom prst="rect">
            <a:avLst/>
          </a:prstGeom>
        </p:spPr>
      </p:pic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CDE1BFA4-578C-5751-D790-7FEA91733D80}"/>
              </a:ext>
            </a:extLst>
          </p:cNvPr>
          <p:cNvSpPr/>
          <p:nvPr/>
        </p:nvSpPr>
        <p:spPr>
          <a:xfrm>
            <a:off x="8308696" y="4903912"/>
            <a:ext cx="779639" cy="512418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Master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15D9D8FE-1039-F2B3-8198-22C037604E84}"/>
              </a:ext>
            </a:extLst>
          </p:cNvPr>
          <p:cNvSpPr/>
          <p:nvPr/>
        </p:nvSpPr>
        <p:spPr>
          <a:xfrm>
            <a:off x="10051517" y="4896024"/>
            <a:ext cx="714248" cy="496150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Slave2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849BADE5-3A5A-D095-2FBC-F895534C5424}"/>
              </a:ext>
            </a:extLst>
          </p:cNvPr>
          <p:cNvSpPr/>
          <p:nvPr/>
        </p:nvSpPr>
        <p:spPr>
          <a:xfrm>
            <a:off x="9287541" y="4896024"/>
            <a:ext cx="714248" cy="512418"/>
          </a:xfrm>
          <a:prstGeom prst="flowChartMagneticDisk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Slave1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DE9B46A-27D7-2788-7686-3C53F06B326B}"/>
              </a:ext>
            </a:extLst>
          </p:cNvPr>
          <p:cNvSpPr txBox="1">
            <a:spLocks/>
          </p:cNvSpPr>
          <p:nvPr/>
        </p:nvSpPr>
        <p:spPr>
          <a:xfrm>
            <a:off x="8308696" y="4765731"/>
            <a:ext cx="2169875" cy="15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795528">
              <a:spcAft>
                <a:spcPts val="600"/>
              </a:spcAft>
            </a:pPr>
            <a:r>
              <a:rPr lang="en-US" sz="1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Driver DB MySQL Cluster</a:t>
            </a:r>
          </a:p>
          <a:p>
            <a:pPr algn="ctr">
              <a:spcAft>
                <a:spcPts val="600"/>
              </a:spcAft>
            </a:pP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0546DEC-BC25-A227-D80B-DC0B2C2BDAC1}"/>
              </a:ext>
            </a:extLst>
          </p:cNvPr>
          <p:cNvCxnSpPr>
            <a:cxnSpLocks/>
          </p:cNvCxnSpPr>
          <p:nvPr/>
        </p:nvCxnSpPr>
        <p:spPr>
          <a:xfrm>
            <a:off x="626675" y="3558294"/>
            <a:ext cx="1165111" cy="1041613"/>
          </a:xfrm>
          <a:prstGeom prst="bentConnector3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AD5AE73-4EE7-710A-E5F3-67566911164B}"/>
              </a:ext>
            </a:extLst>
          </p:cNvPr>
          <p:cNvCxnSpPr>
            <a:cxnSpLocks/>
          </p:cNvCxnSpPr>
          <p:nvPr/>
        </p:nvCxnSpPr>
        <p:spPr>
          <a:xfrm flipV="1">
            <a:off x="574998" y="4599907"/>
            <a:ext cx="1216788" cy="12277"/>
          </a:xfrm>
          <a:prstGeom prst="bentConnector3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8FFE606-41DF-E5D7-3B30-08AB5729C158}"/>
              </a:ext>
            </a:extLst>
          </p:cNvPr>
          <p:cNvCxnSpPr>
            <a:cxnSpLocks/>
          </p:cNvCxnSpPr>
          <p:nvPr/>
        </p:nvCxnSpPr>
        <p:spPr>
          <a:xfrm flipV="1">
            <a:off x="616967" y="4599907"/>
            <a:ext cx="1174819" cy="968908"/>
          </a:xfrm>
          <a:prstGeom prst="bentConnector3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6EEDDB4D-FD29-B5AB-E154-F6C6762B2080}"/>
              </a:ext>
            </a:extLst>
          </p:cNvPr>
          <p:cNvSpPr/>
          <p:nvPr/>
        </p:nvSpPr>
        <p:spPr>
          <a:xfrm>
            <a:off x="4974801" y="2685445"/>
            <a:ext cx="1872795" cy="995464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95EB7-D496-E7C1-1978-76D36E74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2646"/>
            <a:ext cx="663765" cy="721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EC3F70-6A1C-551A-31F8-50E0E2E7B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9" y="3252952"/>
            <a:ext cx="663765" cy="721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B549DD-74BC-3C97-7A4F-A5398AAD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" y="5178938"/>
            <a:ext cx="663765" cy="721326"/>
          </a:xfrm>
          <a:prstGeom prst="rect">
            <a:avLst/>
          </a:prstGeom>
        </p:spPr>
      </p:pic>
      <p:sp>
        <p:nvSpPr>
          <p:cNvPr id="24" name="Flowchart: Multidocument 23">
            <a:extLst>
              <a:ext uri="{FF2B5EF4-FFF2-40B4-BE49-F238E27FC236}">
                <a16:creationId xmlns:a16="http://schemas.microsoft.com/office/drawing/2014/main" id="{1913D06E-05EA-6EC5-FEC9-C364A9CD9890}"/>
              </a:ext>
            </a:extLst>
          </p:cNvPr>
          <p:cNvSpPr/>
          <p:nvPr/>
        </p:nvSpPr>
        <p:spPr>
          <a:xfrm>
            <a:off x="2840678" y="5288542"/>
            <a:ext cx="1872795" cy="932099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Service</a:t>
            </a:r>
          </a:p>
        </p:txBody>
      </p:sp>
      <p:sp>
        <p:nvSpPr>
          <p:cNvPr id="29" name="Flowchart: Multidocument 28">
            <a:extLst>
              <a:ext uri="{FF2B5EF4-FFF2-40B4-BE49-F238E27FC236}">
                <a16:creationId xmlns:a16="http://schemas.microsoft.com/office/drawing/2014/main" id="{A2E97195-B4F0-BAE0-0F9F-8EDB7CD97B77}"/>
              </a:ext>
            </a:extLst>
          </p:cNvPr>
          <p:cNvSpPr/>
          <p:nvPr/>
        </p:nvSpPr>
        <p:spPr>
          <a:xfrm>
            <a:off x="2890517" y="1704571"/>
            <a:ext cx="1872795" cy="932099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Restaurant Service</a:t>
            </a:r>
          </a:p>
        </p:txBody>
      </p:sp>
      <p:sp>
        <p:nvSpPr>
          <p:cNvPr id="31" name="Flowchart: Multidocument 30">
            <a:extLst>
              <a:ext uri="{FF2B5EF4-FFF2-40B4-BE49-F238E27FC236}">
                <a16:creationId xmlns:a16="http://schemas.microsoft.com/office/drawing/2014/main" id="{49CD5B1D-EB50-9AFE-B899-A4B54BE49429}"/>
              </a:ext>
            </a:extLst>
          </p:cNvPr>
          <p:cNvSpPr/>
          <p:nvPr/>
        </p:nvSpPr>
        <p:spPr>
          <a:xfrm>
            <a:off x="4974801" y="4512154"/>
            <a:ext cx="2324466" cy="999021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&amp; Recommendation 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6F6FC0-93DD-31E3-E80D-3CFE18F96B15}"/>
              </a:ext>
            </a:extLst>
          </p:cNvPr>
          <p:cNvSpPr/>
          <p:nvPr/>
        </p:nvSpPr>
        <p:spPr>
          <a:xfrm>
            <a:off x="1113071" y="2141420"/>
            <a:ext cx="1295682" cy="387252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3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API Gateway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CAE7DD0-4A41-9547-B5BE-775D643D2219}"/>
              </a:ext>
            </a:extLst>
          </p:cNvPr>
          <p:cNvCxnSpPr>
            <a:cxnSpLocks/>
            <a:stCxn id="10" idx="2"/>
            <a:endCxn id="31" idx="0"/>
          </p:cNvCxnSpPr>
          <p:nvPr/>
        </p:nvCxnSpPr>
        <p:spPr>
          <a:xfrm rot="16200000" flipH="1">
            <a:off x="5604487" y="3819692"/>
            <a:ext cx="868944" cy="515979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46A8B92-7602-EAC9-ED69-19F5EC285E7A}"/>
              </a:ext>
            </a:extLst>
          </p:cNvPr>
          <p:cNvCxnSpPr>
            <a:cxnSpLocks/>
            <a:stCxn id="29" idx="2"/>
            <a:endCxn id="24" idx="0"/>
          </p:cNvCxnSpPr>
          <p:nvPr/>
        </p:nvCxnSpPr>
        <p:spPr>
          <a:xfrm rot="16200000" flipH="1">
            <a:off x="2457716" y="3840340"/>
            <a:ext cx="2687171" cy="209231"/>
          </a:xfrm>
          <a:prstGeom prst="bentConnector3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FB0CCAC-CC02-B3B7-8BDA-3D04193E8505}"/>
              </a:ext>
            </a:extLst>
          </p:cNvPr>
          <p:cNvCxnSpPr>
            <a:cxnSpLocks/>
            <a:stCxn id="31" idx="2"/>
            <a:endCxn id="24" idx="2"/>
          </p:cNvCxnSpPr>
          <p:nvPr/>
        </p:nvCxnSpPr>
        <p:spPr>
          <a:xfrm rot="5400000">
            <a:off x="4455123" y="4665067"/>
            <a:ext cx="712000" cy="2328551"/>
          </a:xfrm>
          <a:prstGeom prst="bentConnector3">
            <a:avLst>
              <a:gd name="adj1" fmla="val 137064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Multidocument 52">
            <a:extLst>
              <a:ext uri="{FF2B5EF4-FFF2-40B4-BE49-F238E27FC236}">
                <a16:creationId xmlns:a16="http://schemas.microsoft.com/office/drawing/2014/main" id="{7E3D3312-D4BB-046E-C93A-BBB85A3084F9}"/>
              </a:ext>
            </a:extLst>
          </p:cNvPr>
          <p:cNvSpPr/>
          <p:nvPr/>
        </p:nvSpPr>
        <p:spPr>
          <a:xfrm>
            <a:off x="4913812" y="-22100"/>
            <a:ext cx="1842498" cy="973476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 Service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1C64895-FA6C-69DD-FD98-D33C26B9779F}"/>
              </a:ext>
            </a:extLst>
          </p:cNvPr>
          <p:cNvCxnSpPr>
            <a:cxnSpLocks/>
            <a:stCxn id="99" idx="1"/>
            <a:endCxn id="10" idx="3"/>
          </p:cNvCxnSpPr>
          <p:nvPr/>
        </p:nvCxnSpPr>
        <p:spPr>
          <a:xfrm rot="10800000" flipV="1">
            <a:off x="6847597" y="1991423"/>
            <a:ext cx="1411625" cy="1191753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25A1AB9-5AEC-8F07-56DC-D852047B7B88}"/>
              </a:ext>
            </a:extLst>
          </p:cNvPr>
          <p:cNvCxnSpPr>
            <a:cxnSpLocks/>
            <a:stCxn id="33" idx="3"/>
            <a:endCxn id="24" idx="1"/>
          </p:cNvCxnSpPr>
          <p:nvPr/>
        </p:nvCxnSpPr>
        <p:spPr>
          <a:xfrm>
            <a:off x="2408753" y="4077681"/>
            <a:ext cx="431925" cy="167691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AE7524B3-E23F-6588-E0CE-91946652A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032" y="2221811"/>
            <a:ext cx="1253468" cy="1459098"/>
          </a:xfrm>
          <a:prstGeom prst="rect">
            <a:avLst/>
          </a:prstGeom>
        </p:spPr>
      </p:pic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419D7E71-9EDC-9126-4EE2-A0367D24E89F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8403736" y="1574123"/>
            <a:ext cx="831245" cy="5044817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2BB5F83-D3A3-620E-3400-D52B30CF8ACF}"/>
              </a:ext>
            </a:extLst>
          </p:cNvPr>
          <p:cNvCxnSpPr>
            <a:cxnSpLocks/>
            <a:stCxn id="24" idx="3"/>
            <a:endCxn id="15" idx="2"/>
          </p:cNvCxnSpPr>
          <p:nvPr/>
        </p:nvCxnSpPr>
        <p:spPr>
          <a:xfrm flipV="1">
            <a:off x="4713473" y="5474625"/>
            <a:ext cx="4771414" cy="279967"/>
          </a:xfrm>
          <a:prstGeom prst="bentConnector2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0CD5A132-ABAC-765D-46EE-ED36ECA9F94F}"/>
              </a:ext>
            </a:extLst>
          </p:cNvPr>
          <p:cNvCxnSpPr>
            <a:cxnSpLocks/>
            <a:stCxn id="31" idx="3"/>
            <a:endCxn id="20" idx="1"/>
          </p:cNvCxnSpPr>
          <p:nvPr/>
        </p:nvCxnSpPr>
        <p:spPr>
          <a:xfrm>
            <a:off x="7299267" y="5011665"/>
            <a:ext cx="904742" cy="1388113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F1027A5B-449F-CC40-39CA-F552E162DABF}"/>
              </a:ext>
            </a:extLst>
          </p:cNvPr>
          <p:cNvCxnSpPr>
            <a:cxnSpLocks/>
            <a:stCxn id="33" idx="3"/>
            <a:endCxn id="29" idx="2"/>
          </p:cNvCxnSpPr>
          <p:nvPr/>
        </p:nvCxnSpPr>
        <p:spPr>
          <a:xfrm flipV="1">
            <a:off x="2408753" y="2601371"/>
            <a:ext cx="1287933" cy="1476310"/>
          </a:xfrm>
          <a:prstGeom prst="bentConnector2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B2BC4B24-218E-7D58-89FA-DDC273C08EAB}"/>
              </a:ext>
            </a:extLst>
          </p:cNvPr>
          <p:cNvCxnSpPr>
            <a:cxnSpLocks/>
            <a:stCxn id="29" idx="3"/>
            <a:endCxn id="10" idx="0"/>
          </p:cNvCxnSpPr>
          <p:nvPr/>
        </p:nvCxnSpPr>
        <p:spPr>
          <a:xfrm>
            <a:off x="4763312" y="2170621"/>
            <a:ext cx="1276728" cy="514824"/>
          </a:xfrm>
          <a:prstGeom prst="bentConnector2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Multidocument 88">
            <a:extLst>
              <a:ext uri="{FF2B5EF4-FFF2-40B4-BE49-F238E27FC236}">
                <a16:creationId xmlns:a16="http://schemas.microsoft.com/office/drawing/2014/main" id="{ACC2C5F6-CAFF-4EBC-C849-4B293988A34C}"/>
              </a:ext>
            </a:extLst>
          </p:cNvPr>
          <p:cNvSpPr/>
          <p:nvPr/>
        </p:nvSpPr>
        <p:spPr>
          <a:xfrm>
            <a:off x="8308696" y="3011095"/>
            <a:ext cx="1872795" cy="995464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Notification</a:t>
            </a:r>
            <a:r>
              <a:rPr lang="en-US" dirty="0"/>
              <a:t> Service</a:t>
            </a:r>
          </a:p>
        </p:txBody>
      </p:sp>
      <p:sp>
        <p:nvSpPr>
          <p:cNvPr id="99" name="Flowchart: Multidocument 98">
            <a:extLst>
              <a:ext uri="{FF2B5EF4-FFF2-40B4-BE49-F238E27FC236}">
                <a16:creationId xmlns:a16="http://schemas.microsoft.com/office/drawing/2014/main" id="{DA066F5C-1AC5-324F-93EA-236D335B5634}"/>
              </a:ext>
            </a:extLst>
          </p:cNvPr>
          <p:cNvSpPr/>
          <p:nvPr/>
        </p:nvSpPr>
        <p:spPr>
          <a:xfrm>
            <a:off x="8259221" y="1493692"/>
            <a:ext cx="1872795" cy="995464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Delivery</a:t>
            </a:r>
            <a:r>
              <a:rPr lang="en-US" dirty="0"/>
              <a:t> Service</a:t>
            </a:r>
          </a:p>
        </p:txBody>
      </p:sp>
      <p:sp>
        <p:nvSpPr>
          <p:cNvPr id="103" name="Flowchart: Multidocument 102">
            <a:extLst>
              <a:ext uri="{FF2B5EF4-FFF2-40B4-BE49-F238E27FC236}">
                <a16:creationId xmlns:a16="http://schemas.microsoft.com/office/drawing/2014/main" id="{A0D1245F-E23A-A7FD-2971-D9E3DEB0E4AD}"/>
              </a:ext>
            </a:extLst>
          </p:cNvPr>
          <p:cNvSpPr/>
          <p:nvPr/>
        </p:nvSpPr>
        <p:spPr>
          <a:xfrm>
            <a:off x="8308696" y="-145"/>
            <a:ext cx="1872795" cy="995464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Payment</a:t>
            </a:r>
            <a:r>
              <a:rPr lang="en-US" dirty="0"/>
              <a:t> Service</a:t>
            </a: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4C2AD79D-1387-94B2-3E1B-A7C7E47F4301}"/>
              </a:ext>
            </a:extLst>
          </p:cNvPr>
          <p:cNvCxnSpPr>
            <a:cxnSpLocks/>
            <a:stCxn id="103" idx="2"/>
            <a:endCxn id="99" idx="0"/>
          </p:cNvCxnSpPr>
          <p:nvPr/>
        </p:nvCxnSpPr>
        <p:spPr>
          <a:xfrm rot="16200000" flipH="1">
            <a:off x="8951626" y="1120858"/>
            <a:ext cx="536072" cy="209595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AE1A88B3-F9C4-538F-351E-592519F74583}"/>
              </a:ext>
            </a:extLst>
          </p:cNvPr>
          <p:cNvCxnSpPr>
            <a:cxnSpLocks/>
            <a:stCxn id="99" idx="2"/>
            <a:endCxn id="89" idx="0"/>
          </p:cNvCxnSpPr>
          <p:nvPr/>
        </p:nvCxnSpPr>
        <p:spPr>
          <a:xfrm rot="16200000" flipH="1">
            <a:off x="8939843" y="2577003"/>
            <a:ext cx="559638" cy="308545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B45EC544-6B46-F082-8566-9FA4CE903752}"/>
              </a:ext>
            </a:extLst>
          </p:cNvPr>
          <p:cNvCxnSpPr>
            <a:cxnSpLocks/>
            <a:stCxn id="99" idx="1"/>
            <a:endCxn id="53" idx="2"/>
          </p:cNvCxnSpPr>
          <p:nvPr/>
        </p:nvCxnSpPr>
        <p:spPr>
          <a:xfrm rot="10800000">
            <a:off x="5706939" y="914510"/>
            <a:ext cx="2552282" cy="1076914"/>
          </a:xfrm>
          <a:prstGeom prst="bentConnector2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0E6DF6B-0513-7F9B-0460-BB009B42575E}"/>
              </a:ext>
            </a:extLst>
          </p:cNvPr>
          <p:cNvCxnSpPr>
            <a:cxnSpLocks/>
            <a:stCxn id="103" idx="3"/>
            <a:endCxn id="15" idx="0"/>
          </p:cNvCxnSpPr>
          <p:nvPr/>
        </p:nvCxnSpPr>
        <p:spPr>
          <a:xfrm flipH="1">
            <a:off x="9484887" y="497587"/>
            <a:ext cx="696604" cy="3978017"/>
          </a:xfrm>
          <a:prstGeom prst="bentConnector4">
            <a:avLst>
              <a:gd name="adj1" fmla="val -32816"/>
              <a:gd name="adj2" fmla="val 56256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BD2FD66-96B6-CFC4-5F7E-9CF2D74F74A0}"/>
              </a:ext>
            </a:extLst>
          </p:cNvPr>
          <p:cNvCxnSpPr>
            <a:cxnSpLocks/>
            <a:stCxn id="33" idx="3"/>
            <a:endCxn id="10" idx="1"/>
          </p:cNvCxnSpPr>
          <p:nvPr/>
        </p:nvCxnSpPr>
        <p:spPr>
          <a:xfrm flipV="1">
            <a:off x="2408753" y="3183177"/>
            <a:ext cx="2566048" cy="894504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067E-D444-BEE1-09EE-5BE345B8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Search</a:t>
            </a:r>
            <a:r>
              <a:rPr lang="en-US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D72FE8-EE55-ED6B-7F20-D3B13D9FA78E}"/>
              </a:ext>
            </a:extLst>
          </p:cNvPr>
          <p:cNvSpPr/>
          <p:nvPr/>
        </p:nvSpPr>
        <p:spPr>
          <a:xfrm>
            <a:off x="1894826" y="3135086"/>
            <a:ext cx="1141450" cy="2839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3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API Gateway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4E585-D699-250C-1FF7-7E171E174C39}"/>
              </a:ext>
            </a:extLst>
          </p:cNvPr>
          <p:cNvSpPr/>
          <p:nvPr/>
        </p:nvSpPr>
        <p:spPr>
          <a:xfrm>
            <a:off x="66458" y="4238262"/>
            <a:ext cx="1141450" cy="6568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3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User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21DE9-6127-4B64-C3A2-9EFD85882BB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207908" y="4554826"/>
            <a:ext cx="686918" cy="11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ultidocument 13">
            <a:extLst>
              <a:ext uri="{FF2B5EF4-FFF2-40B4-BE49-F238E27FC236}">
                <a16:creationId xmlns:a16="http://schemas.microsoft.com/office/drawing/2014/main" id="{517CAFEC-5C57-358D-6B32-9A7DDB5AA612}"/>
              </a:ext>
            </a:extLst>
          </p:cNvPr>
          <p:cNvSpPr/>
          <p:nvPr/>
        </p:nvSpPr>
        <p:spPr>
          <a:xfrm>
            <a:off x="4380293" y="3921640"/>
            <a:ext cx="2212848" cy="1602082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Service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1240B342-E7E7-8AF1-10CD-2A54263F9263}"/>
              </a:ext>
            </a:extLst>
          </p:cNvPr>
          <p:cNvSpPr/>
          <p:nvPr/>
        </p:nvSpPr>
        <p:spPr>
          <a:xfrm>
            <a:off x="10337255" y="3135086"/>
            <a:ext cx="1842498" cy="1693506"/>
          </a:xfrm>
          <a:prstGeom prst="flowChartMagneticDisk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Main Database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E7A150-E832-942A-7391-D70E677816C9}"/>
              </a:ext>
            </a:extLst>
          </p:cNvPr>
          <p:cNvSpPr/>
          <p:nvPr/>
        </p:nvSpPr>
        <p:spPr>
          <a:xfrm>
            <a:off x="7216203" y="3911861"/>
            <a:ext cx="2103159" cy="10562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Elastic Search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300F42-E00F-4734-4381-F6EC83ED6536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036276" y="4554826"/>
            <a:ext cx="1344017" cy="16785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018EA62-9996-F056-DCED-F44CC745F50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6593141" y="4439988"/>
            <a:ext cx="623062" cy="28269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019378-F1F1-0077-F325-4ED3B1A631F3}"/>
              </a:ext>
            </a:extLst>
          </p:cNvPr>
          <p:cNvCxnSpPr>
            <a:cxnSpLocks/>
            <a:stCxn id="20" idx="2"/>
            <a:endCxn id="21" idx="3"/>
          </p:cNvCxnSpPr>
          <p:nvPr/>
        </p:nvCxnSpPr>
        <p:spPr>
          <a:xfrm flipH="1">
            <a:off x="9319362" y="3981839"/>
            <a:ext cx="1017893" cy="458149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90E145E0-58D1-1C38-EF50-C431D392402A}"/>
              </a:ext>
            </a:extLst>
          </p:cNvPr>
          <p:cNvSpPr/>
          <p:nvPr/>
        </p:nvSpPr>
        <p:spPr>
          <a:xfrm>
            <a:off x="9075400" y="2467464"/>
            <a:ext cx="1659656" cy="667621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Sync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3B3794-2653-8BAB-D939-1CB444460F66}"/>
              </a:ext>
            </a:extLst>
          </p:cNvPr>
          <p:cNvCxnSpPr>
            <a:cxnSpLocks/>
          </p:cNvCxnSpPr>
          <p:nvPr/>
        </p:nvCxnSpPr>
        <p:spPr>
          <a:xfrm flipH="1">
            <a:off x="9793224" y="3067438"/>
            <a:ext cx="361189" cy="117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26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067E-D444-BEE1-09EE-5BE345B8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9"/>
            <a:ext cx="10515600" cy="10086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Delivery </a:t>
            </a:r>
            <a:r>
              <a:rPr lang="en-US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4E585-D699-250C-1FF7-7E171E174C39}"/>
              </a:ext>
            </a:extLst>
          </p:cNvPr>
          <p:cNvSpPr/>
          <p:nvPr/>
        </p:nvSpPr>
        <p:spPr>
          <a:xfrm>
            <a:off x="397124" y="1524753"/>
            <a:ext cx="1141450" cy="6568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3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User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E87671-3B80-40A6-B6DE-DAF074A84BF5}"/>
              </a:ext>
            </a:extLst>
          </p:cNvPr>
          <p:cNvSpPr/>
          <p:nvPr/>
        </p:nvSpPr>
        <p:spPr>
          <a:xfrm>
            <a:off x="583068" y="3193197"/>
            <a:ext cx="2103159" cy="10562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Restaurents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DF014-D47D-9317-C76F-0A917CE0102E}"/>
              </a:ext>
            </a:extLst>
          </p:cNvPr>
          <p:cNvSpPr/>
          <p:nvPr/>
        </p:nvSpPr>
        <p:spPr>
          <a:xfrm>
            <a:off x="4476664" y="2467464"/>
            <a:ext cx="2103159" cy="10562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Delivery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940310-F884-71D0-23A4-BD64A058D027}"/>
              </a:ext>
            </a:extLst>
          </p:cNvPr>
          <p:cNvSpPr/>
          <p:nvPr/>
        </p:nvSpPr>
        <p:spPr>
          <a:xfrm>
            <a:off x="5458526" y="4873536"/>
            <a:ext cx="2103159" cy="10562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Rider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C8C279-0A70-5239-215B-966D6220BA54}"/>
              </a:ext>
            </a:extLst>
          </p:cNvPr>
          <p:cNvSpPr/>
          <p:nvPr/>
        </p:nvSpPr>
        <p:spPr>
          <a:xfrm>
            <a:off x="442059" y="5589467"/>
            <a:ext cx="1141450" cy="6568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3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Rider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740381B-0622-4121-33D5-FCD81233245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2686227" y="2995591"/>
            <a:ext cx="1790437" cy="72573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ACB097D-6785-56CD-F7FE-6FB3559BDB98}"/>
              </a:ext>
            </a:extLst>
          </p:cNvPr>
          <p:cNvSpPr/>
          <p:nvPr/>
        </p:nvSpPr>
        <p:spPr>
          <a:xfrm>
            <a:off x="8613265" y="4888738"/>
            <a:ext cx="2838130" cy="75443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Notification Service</a:t>
            </a:r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20333CA8-B4F2-3312-EC13-FEFF0E5D92A5}"/>
              </a:ext>
            </a:extLst>
          </p:cNvPr>
          <p:cNvSpPr/>
          <p:nvPr/>
        </p:nvSpPr>
        <p:spPr>
          <a:xfrm>
            <a:off x="8942917" y="1620711"/>
            <a:ext cx="1842498" cy="1693506"/>
          </a:xfrm>
          <a:prstGeom prst="flowChartMagneticDisk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Table 1:Rider_Id, Location,</a:t>
            </a:r>
          </a:p>
          <a:p>
            <a:pPr algn="ctr"/>
            <a:r>
              <a:rPr lang="en-IN" dirty="0"/>
              <a:t>Table 2: Ratings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D7F6B14F-1EE1-BEA2-0278-E9394083C277}"/>
              </a:ext>
            </a:extLst>
          </p:cNvPr>
          <p:cNvCxnSpPr>
            <a:stCxn id="7" idx="0"/>
            <a:endCxn id="29" idx="3"/>
          </p:cNvCxnSpPr>
          <p:nvPr/>
        </p:nvCxnSpPr>
        <p:spPr>
          <a:xfrm rot="5400000" flipH="1" flipV="1">
            <a:off x="7407477" y="2416847"/>
            <a:ext cx="1559319" cy="3354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174382-D42D-B180-E5C7-C846E04A05D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583509" y="5401663"/>
            <a:ext cx="3875017" cy="5162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097540F-B2BA-043D-CE1C-F8F30355B0A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538574" y="1853180"/>
            <a:ext cx="3919952" cy="3548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472D546A-B929-3BD0-DA23-BCEEAE4669E1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7561685" y="5265954"/>
            <a:ext cx="1051580" cy="1357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C65FDDE1-5511-2EB8-A8ED-A10C17F7CDC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5344266" y="3707695"/>
            <a:ext cx="1349819" cy="9818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hought Bubble: Cloud 55">
            <a:extLst>
              <a:ext uri="{FF2B5EF4-FFF2-40B4-BE49-F238E27FC236}">
                <a16:creationId xmlns:a16="http://schemas.microsoft.com/office/drawing/2014/main" id="{CCA0EB09-A2E4-5DB6-4150-2D9327097CDD}"/>
              </a:ext>
            </a:extLst>
          </p:cNvPr>
          <p:cNvSpPr/>
          <p:nvPr/>
        </p:nvSpPr>
        <p:spPr>
          <a:xfrm>
            <a:off x="1890400" y="1498568"/>
            <a:ext cx="2379848" cy="860584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Where is the rider?</a:t>
            </a:r>
            <a:br>
              <a:rPr lang="en-IN" dirty="0"/>
            </a:br>
            <a:r>
              <a:rPr lang="en-IN" dirty="0"/>
              <a:t>API Call</a:t>
            </a:r>
          </a:p>
        </p:txBody>
      </p:sp>
      <p:sp>
        <p:nvSpPr>
          <p:cNvPr id="60" name="Scroll: Vertical 59">
            <a:extLst>
              <a:ext uri="{FF2B5EF4-FFF2-40B4-BE49-F238E27FC236}">
                <a16:creationId xmlns:a16="http://schemas.microsoft.com/office/drawing/2014/main" id="{4BEEADD9-5988-700B-0F5C-C0677C79A078}"/>
              </a:ext>
            </a:extLst>
          </p:cNvPr>
          <p:cNvSpPr/>
          <p:nvPr/>
        </p:nvSpPr>
        <p:spPr>
          <a:xfrm>
            <a:off x="6096000" y="234367"/>
            <a:ext cx="2325624" cy="1008658"/>
          </a:xfrm>
          <a:prstGeom prst="verticalScroll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IN" sz="1100" dirty="0"/>
              <a:t>-Ratings of Delivery Partner</a:t>
            </a:r>
            <a:br>
              <a:rPr lang="en-IN" sz="1100" dirty="0"/>
            </a:br>
            <a:r>
              <a:rPr lang="en-IN" sz="1100" dirty="0"/>
              <a:t>-Fairness</a:t>
            </a:r>
            <a:br>
              <a:rPr lang="en-IN" sz="1100" dirty="0"/>
            </a:br>
            <a:r>
              <a:rPr lang="en-IN" sz="1100" dirty="0"/>
              <a:t>-No of deliveries per day</a:t>
            </a:r>
          </a:p>
        </p:txBody>
      </p:sp>
    </p:spTree>
    <p:extLst>
      <p:ext uri="{BB962C8B-B14F-4D97-AF65-F5344CB8AC3E}">
        <p14:creationId xmlns:p14="http://schemas.microsoft.com/office/powerpoint/2010/main" val="63079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067E-D444-BEE1-09EE-5BE345B8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608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Location </a:t>
            </a:r>
            <a:r>
              <a:rPr lang="en-US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Service (ETA)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D72FE8-EE55-ED6B-7F20-D3B13D9FA78E}"/>
              </a:ext>
            </a:extLst>
          </p:cNvPr>
          <p:cNvSpPr/>
          <p:nvPr/>
        </p:nvSpPr>
        <p:spPr>
          <a:xfrm>
            <a:off x="4325978" y="2579226"/>
            <a:ext cx="155477" cy="29468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3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</a:t>
            </a:r>
          </a:p>
          <a:p>
            <a:pPr algn="ctr" defTabSz="777240">
              <a:spcAft>
                <a:spcPts val="600"/>
              </a:spcAft>
            </a:pPr>
            <a:r>
              <a:rPr lang="en-US" sz="153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4E585-D699-250C-1FF7-7E171E174C39}"/>
              </a:ext>
            </a:extLst>
          </p:cNvPr>
          <p:cNvSpPr/>
          <p:nvPr/>
        </p:nvSpPr>
        <p:spPr>
          <a:xfrm>
            <a:off x="2704334" y="3727627"/>
            <a:ext cx="1141450" cy="6568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3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Web Socket Handler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8F218D-140C-B302-6E7B-BB438912F8AA}"/>
              </a:ext>
            </a:extLst>
          </p:cNvPr>
          <p:cNvSpPr/>
          <p:nvPr/>
        </p:nvSpPr>
        <p:spPr>
          <a:xfrm>
            <a:off x="7581320" y="3498964"/>
            <a:ext cx="2734045" cy="9734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blue eye with white star in center&#10;&#10;Description automatically generated">
            <a:extLst>
              <a:ext uri="{FF2B5EF4-FFF2-40B4-BE49-F238E27FC236}">
                <a16:creationId xmlns:a16="http://schemas.microsoft.com/office/drawing/2014/main" id="{6CF965AB-A5A0-865A-7C20-3BCC7C8A5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1320" y="3574832"/>
            <a:ext cx="1454312" cy="73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202CE9-059C-812A-4035-1074EF473135}"/>
              </a:ext>
            </a:extLst>
          </p:cNvPr>
          <p:cNvSpPr txBox="1"/>
          <p:nvPr/>
        </p:nvSpPr>
        <p:spPr>
          <a:xfrm>
            <a:off x="9131252" y="3747097"/>
            <a:ext cx="11792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Cassandra   Cluster</a:t>
            </a:r>
            <a:endParaRPr lang="en-US" sz="2000" b="1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628ECE0-E71E-F060-1BB4-38EFC8FF5E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481455" y="3369706"/>
            <a:ext cx="628683" cy="6829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FDF911-108A-9383-37C1-5492F92EF11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952636" y="3369706"/>
            <a:ext cx="628684" cy="57477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B32D62-9E51-AECC-59C8-489054065F1C}"/>
              </a:ext>
            </a:extLst>
          </p:cNvPr>
          <p:cNvCxnSpPr>
            <a:cxnSpLocks/>
          </p:cNvCxnSpPr>
          <p:nvPr/>
        </p:nvCxnSpPr>
        <p:spPr>
          <a:xfrm>
            <a:off x="6031387" y="3939853"/>
            <a:ext cx="0" cy="9095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21DE9-6127-4B64-C3A2-9EFD85882BB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3845784" y="4052651"/>
            <a:ext cx="480194" cy="34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F0EA4B4-2622-5B28-0980-540A6C02F9FE}"/>
              </a:ext>
            </a:extLst>
          </p:cNvPr>
          <p:cNvSpPr/>
          <p:nvPr/>
        </p:nvSpPr>
        <p:spPr>
          <a:xfrm>
            <a:off x="7581320" y="1470499"/>
            <a:ext cx="2143273" cy="6568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30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                   Redis Cluster</a:t>
            </a:r>
          </a:p>
          <a:p>
            <a:pPr algn="ctr">
              <a:spcAft>
                <a:spcPts val="600"/>
              </a:spcAft>
            </a:pPr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512A4B3-C9D0-2A49-8BE7-FA9098106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7128" y="1528269"/>
            <a:ext cx="1115608" cy="656854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32F747C-B02D-41A7-A25B-B40A5CAB16F6}"/>
              </a:ext>
            </a:extLst>
          </p:cNvPr>
          <p:cNvCxnSpPr>
            <a:cxnSpLocks/>
            <a:stCxn id="14" idx="0"/>
            <a:endCxn id="36" idx="1"/>
          </p:cNvCxnSpPr>
          <p:nvPr/>
        </p:nvCxnSpPr>
        <p:spPr>
          <a:xfrm rot="5400000" flipH="1" flipV="1">
            <a:off x="6287796" y="1727045"/>
            <a:ext cx="1109681" cy="136898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B23535E-CE75-F497-CC15-EEDB27853A2A}"/>
              </a:ext>
            </a:extLst>
          </p:cNvPr>
          <p:cNvSpPr/>
          <p:nvPr/>
        </p:nvSpPr>
        <p:spPr>
          <a:xfrm>
            <a:off x="11171445" y="1470499"/>
            <a:ext cx="482172" cy="269109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endParaRPr lang="en-US" sz="1530" b="1" kern="1200" spc="43">
              <a:ln w="0"/>
              <a:solidFill>
                <a:srgbClr val="56545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ea typeface="+mn-ea"/>
              <a:cs typeface="+mn-cs"/>
            </a:endParaRPr>
          </a:p>
          <a:p>
            <a:pPr algn="ctr" defTabSz="777240">
              <a:spcAft>
                <a:spcPts val="600"/>
              </a:spcAft>
            </a:pPr>
            <a:endParaRPr lang="en-US" sz="1530" b="1" kern="1200" spc="43">
              <a:ln w="0"/>
              <a:solidFill>
                <a:srgbClr val="56545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ea typeface="+mn-ea"/>
              <a:cs typeface="+mn-cs"/>
            </a:endParaRPr>
          </a:p>
          <a:p>
            <a:pPr algn="ctr" defTabSz="777240">
              <a:spcAft>
                <a:spcPts val="600"/>
              </a:spcAft>
            </a:pPr>
            <a:endParaRPr lang="en-US" sz="1530" b="1" kern="1200" spc="43">
              <a:ln w="0"/>
              <a:solidFill>
                <a:srgbClr val="56545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ea typeface="+mn-ea"/>
              <a:cs typeface="+mn-cs"/>
            </a:endParaRPr>
          </a:p>
          <a:p>
            <a:pPr algn="ctr" defTabSz="777240">
              <a:spcAft>
                <a:spcPts val="600"/>
              </a:spcAft>
            </a:pPr>
            <a:r>
              <a:rPr lang="en-US" sz="1530" b="1" kern="1200" spc="43">
                <a:ln w="0"/>
                <a:solidFill>
                  <a:srgbClr val="56545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ea typeface="+mn-ea"/>
                <a:cs typeface="+mn-cs"/>
              </a:rPr>
              <a:t>K</a:t>
            </a:r>
          </a:p>
          <a:p>
            <a:pPr algn="ctr" defTabSz="777240">
              <a:spcAft>
                <a:spcPts val="600"/>
              </a:spcAft>
            </a:pPr>
            <a:r>
              <a:rPr lang="en-US" sz="1530" b="1" kern="1200" spc="43">
                <a:ln w="0"/>
                <a:solidFill>
                  <a:srgbClr val="56545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ea typeface="+mn-ea"/>
                <a:cs typeface="+mn-cs"/>
              </a:rPr>
              <a:t>A</a:t>
            </a:r>
          </a:p>
          <a:p>
            <a:pPr algn="ctr" defTabSz="777240">
              <a:spcAft>
                <a:spcPts val="600"/>
              </a:spcAft>
            </a:pPr>
            <a:r>
              <a:rPr lang="en-US" sz="1530" b="1" kern="1200" spc="43">
                <a:ln w="0"/>
                <a:solidFill>
                  <a:srgbClr val="56545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ea typeface="+mn-ea"/>
                <a:cs typeface="+mn-cs"/>
              </a:rPr>
              <a:t>F</a:t>
            </a:r>
          </a:p>
          <a:p>
            <a:pPr algn="ctr" defTabSz="777240">
              <a:spcAft>
                <a:spcPts val="600"/>
              </a:spcAft>
            </a:pPr>
            <a:r>
              <a:rPr lang="en-US" sz="1530" b="1" kern="1200" spc="43">
                <a:ln w="0"/>
                <a:solidFill>
                  <a:srgbClr val="56545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ea typeface="+mn-ea"/>
                <a:cs typeface="+mn-cs"/>
              </a:rPr>
              <a:t>K</a:t>
            </a:r>
          </a:p>
          <a:p>
            <a:pPr algn="ctr" defTabSz="777240">
              <a:spcAft>
                <a:spcPts val="600"/>
              </a:spcAft>
            </a:pPr>
            <a:r>
              <a:rPr lang="en-US" sz="1530" b="1" kern="1200" spc="43">
                <a:ln w="0"/>
                <a:solidFill>
                  <a:srgbClr val="56545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ea typeface="+mn-ea"/>
                <a:cs typeface="+mn-cs"/>
              </a:rPr>
              <a:t>A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44" descr="A logo with black text&#10;&#10;Description automatically generated">
            <a:extLst>
              <a:ext uri="{FF2B5EF4-FFF2-40B4-BE49-F238E27FC236}">
                <a16:creationId xmlns:a16="http://schemas.microsoft.com/office/drawing/2014/main" id="{0743370F-09EC-0856-BF81-C8D7E2B088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07" t="16667" r="63877" b="13066"/>
          <a:stretch/>
        </p:blipFill>
        <p:spPr>
          <a:xfrm>
            <a:off x="11171445" y="1470499"/>
            <a:ext cx="482172" cy="92671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DF8EA2B-F6CF-215B-4E71-92DF46512861}"/>
              </a:ext>
            </a:extLst>
          </p:cNvPr>
          <p:cNvSpPr/>
          <p:nvPr/>
        </p:nvSpPr>
        <p:spPr>
          <a:xfrm>
            <a:off x="10782365" y="4849435"/>
            <a:ext cx="1260331" cy="7819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3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Other Services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C0A979-CD61-79A9-23EC-C1928D001489}"/>
              </a:ext>
            </a:extLst>
          </p:cNvPr>
          <p:cNvCxnSpPr>
            <a:stCxn id="40" idx="2"/>
            <a:endCxn id="47" idx="0"/>
          </p:cNvCxnSpPr>
          <p:nvPr/>
        </p:nvCxnSpPr>
        <p:spPr>
          <a:xfrm>
            <a:off x="11412531" y="4161593"/>
            <a:ext cx="0" cy="687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5551983-70F8-5517-D761-E1CDEDE980E0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952636" y="2816046"/>
            <a:ext cx="4218809" cy="4365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Flowchart: Multidocument 13">
            <a:extLst>
              <a:ext uri="{FF2B5EF4-FFF2-40B4-BE49-F238E27FC236}">
                <a16:creationId xmlns:a16="http://schemas.microsoft.com/office/drawing/2014/main" id="{517CAFEC-5C57-358D-6B32-9A7DDB5AA612}"/>
              </a:ext>
            </a:extLst>
          </p:cNvPr>
          <p:cNvSpPr/>
          <p:nvPr/>
        </p:nvSpPr>
        <p:spPr>
          <a:xfrm>
            <a:off x="5110138" y="2966377"/>
            <a:ext cx="1842498" cy="973476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 Service</a:t>
            </a:r>
          </a:p>
        </p:txBody>
      </p:sp>
      <p:sp>
        <p:nvSpPr>
          <p:cNvPr id="18" name="Flowchart: Multidocument 17">
            <a:extLst>
              <a:ext uri="{FF2B5EF4-FFF2-40B4-BE49-F238E27FC236}">
                <a16:creationId xmlns:a16="http://schemas.microsoft.com/office/drawing/2014/main" id="{3D2DF163-99E1-2B6A-DD1E-23749CA2A098}"/>
              </a:ext>
            </a:extLst>
          </p:cNvPr>
          <p:cNvSpPr/>
          <p:nvPr/>
        </p:nvSpPr>
        <p:spPr>
          <a:xfrm>
            <a:off x="5110138" y="4843131"/>
            <a:ext cx="1842498" cy="901425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 Service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003CC0-C954-AEC8-FBAD-CCC040378606}"/>
              </a:ext>
            </a:extLst>
          </p:cNvPr>
          <p:cNvCxnSpPr>
            <a:cxnSpLocks/>
          </p:cNvCxnSpPr>
          <p:nvPr/>
        </p:nvCxnSpPr>
        <p:spPr>
          <a:xfrm>
            <a:off x="1541463" y="2987476"/>
            <a:ext cx="1165111" cy="1041613"/>
          </a:xfrm>
          <a:prstGeom prst="bentConnector3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AA326AE-2622-02DF-CD5A-FC5B9C82227F}"/>
              </a:ext>
            </a:extLst>
          </p:cNvPr>
          <p:cNvCxnSpPr>
            <a:cxnSpLocks/>
          </p:cNvCxnSpPr>
          <p:nvPr/>
        </p:nvCxnSpPr>
        <p:spPr>
          <a:xfrm flipV="1">
            <a:off x="1489786" y="4029089"/>
            <a:ext cx="1216788" cy="12277"/>
          </a:xfrm>
          <a:prstGeom prst="bentConnector3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96AA368-A514-853E-5F2A-5020CEDB192A}"/>
              </a:ext>
            </a:extLst>
          </p:cNvPr>
          <p:cNvCxnSpPr>
            <a:cxnSpLocks/>
          </p:cNvCxnSpPr>
          <p:nvPr/>
        </p:nvCxnSpPr>
        <p:spPr>
          <a:xfrm flipV="1">
            <a:off x="1531755" y="4029089"/>
            <a:ext cx="1174819" cy="968908"/>
          </a:xfrm>
          <a:prstGeom prst="bentConnector3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594575-026C-5FA6-36DF-4EB3ADB25E28}"/>
              </a:ext>
            </a:extLst>
          </p:cNvPr>
          <p:cNvSpPr/>
          <p:nvPr/>
        </p:nvSpPr>
        <p:spPr>
          <a:xfrm>
            <a:off x="666909" y="2849930"/>
            <a:ext cx="796619" cy="2750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D1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22211A0-34B8-33D2-2F12-EFBF1A47702F}"/>
              </a:ext>
            </a:extLst>
          </p:cNvPr>
          <p:cNvSpPr/>
          <p:nvPr/>
        </p:nvSpPr>
        <p:spPr>
          <a:xfrm>
            <a:off x="620214" y="3903820"/>
            <a:ext cx="796619" cy="2750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D</a:t>
            </a: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A41CF72-DEAD-B972-D386-F270F0A8AE42}"/>
              </a:ext>
            </a:extLst>
          </p:cNvPr>
          <p:cNvSpPr/>
          <p:nvPr/>
        </p:nvSpPr>
        <p:spPr>
          <a:xfrm>
            <a:off x="693166" y="4863404"/>
            <a:ext cx="796619" cy="2750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D3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02A4162-C27C-2812-D855-85FD8EC28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533" y="2797859"/>
            <a:ext cx="457265" cy="4172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F1D5C1-4841-FFA4-5327-79A4C194B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610" y="4796934"/>
            <a:ext cx="457265" cy="4172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80DDEA-9544-0195-0064-2C98D1ADF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57" y="3828518"/>
            <a:ext cx="457265" cy="41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9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C6855-4569-FA61-5940-F240D908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588"/>
            <a:ext cx="9795636" cy="8333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Role of </a:t>
            </a:r>
            <a:r>
              <a:rPr lang="en-US" b="1" dirty="0">
                <a:solidFill>
                  <a:schemeClr val="accent3"/>
                </a:solidFill>
              </a:rPr>
              <a:t>S2 Library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DC3114-393A-D4FC-4705-487271A3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402080"/>
            <a:ext cx="3515359" cy="5455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BB0F93-C0CE-4D80-6BBC-A2576CE9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240" y="1662046"/>
            <a:ext cx="3738880" cy="502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A44768-658A-EF1A-2757-08C8BE102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3120" y="932964"/>
            <a:ext cx="5008880" cy="592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53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345745B-41B7-8CE1-2AD1-D9654106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69" y="0"/>
            <a:ext cx="5837853" cy="671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98464A6-1362-0C40-A69F-5AAD88560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" r="2" b="6392"/>
          <a:stretch/>
        </p:blipFill>
        <p:spPr bwMode="auto">
          <a:xfrm>
            <a:off x="5929222" y="60385"/>
            <a:ext cx="6004631" cy="6564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34F66E-7393-65CF-BD26-3024D714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076"/>
            <a:ext cx="5772150" cy="4693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49A5A-ED8B-691A-2C30-20FB21E76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" t="23145" r="51609" b="3352"/>
          <a:stretch/>
        </p:blipFill>
        <p:spPr>
          <a:xfrm>
            <a:off x="6680200" y="1547076"/>
            <a:ext cx="4668838" cy="4693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5AB4A-6FE7-3798-B25A-33AB9EF2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6"/>
            <a:ext cx="10515600" cy="1177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Predicting </a:t>
            </a:r>
            <a:r>
              <a:rPr lang="en-US" b="1" dirty="0">
                <a:solidFill>
                  <a:schemeClr val="accent3"/>
                </a:solidFill>
              </a:rPr>
              <a:t>ETAs</a:t>
            </a:r>
          </a:p>
        </p:txBody>
      </p:sp>
    </p:spTree>
    <p:extLst>
      <p:ext uri="{BB962C8B-B14F-4D97-AF65-F5344CB8AC3E}">
        <p14:creationId xmlns:p14="http://schemas.microsoft.com/office/powerpoint/2010/main" val="11874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73B396-93BB-8761-931B-142D94A4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72875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E4927-B5F5-5EBB-CB6F-B8CC6059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4294"/>
            <a:ext cx="12192000" cy="31864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7CEA8E-57D1-565B-5DA7-7C0F96759D7C}"/>
                  </a:ext>
                </a:extLst>
              </p14:cNvPr>
              <p14:cNvContentPartPr/>
              <p14:nvPr/>
            </p14:nvContentPartPr>
            <p14:xfrm>
              <a:off x="1501200" y="5141880"/>
              <a:ext cx="9238680" cy="57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7CEA8E-57D1-565B-5DA7-7C0F96759D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1840" y="5132520"/>
                <a:ext cx="9257400" cy="5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2EA6-CE59-E852-1B45-BF16E4B7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 Map</a:t>
            </a:r>
            <a:r>
              <a:rPr lang="en-US" b="1" dirty="0">
                <a:solidFill>
                  <a:schemeClr val="accent3"/>
                </a:solidFill>
              </a:rPr>
              <a:t> Navigation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Works?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216A5-B40E-8B77-5A05-A4A5B887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0190"/>
            <a:ext cx="5337110" cy="4942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804309-7E59-80D4-33A4-A1FA202E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110" y="1550189"/>
            <a:ext cx="6854890" cy="2984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4B46E-B606-01CA-6768-D2D3CCD84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10" y="4152122"/>
            <a:ext cx="6854889" cy="27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7EEBA-CE2D-AEAC-F7BE-2CFCBC40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1133693"/>
          </a:xfrm>
        </p:spPr>
        <p:txBody>
          <a:bodyPr>
            <a:normAutofit/>
          </a:bodyPr>
          <a:lstStyle/>
          <a:p>
            <a:r>
              <a:rPr lang="en-IN" sz="5200" dirty="0">
                <a:solidFill>
                  <a:schemeClr val="accent4"/>
                </a:solidFill>
              </a:rPr>
              <a:t>Future</a:t>
            </a:r>
            <a:r>
              <a:rPr lang="en-IN" sz="5200" dirty="0"/>
              <a:t> </a:t>
            </a:r>
            <a:r>
              <a:rPr lang="en-IN" sz="5200" dirty="0">
                <a:solidFill>
                  <a:schemeClr val="bg1">
                    <a:lumMod val="50000"/>
                  </a:schemeClr>
                </a:solidFill>
              </a:rPr>
              <a:t>Scope</a:t>
            </a:r>
            <a:endParaRPr lang="en-US" sz="5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0" name="Rectangle 2">
            <a:extLst>
              <a:ext uri="{FF2B5EF4-FFF2-40B4-BE49-F238E27FC236}">
                <a16:creationId xmlns:a16="http://schemas.microsoft.com/office/drawing/2014/main" id="{9F5FD45F-8163-F694-92B2-F7CDC5919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012460"/>
              </p:ext>
            </p:extLst>
          </p:nvPr>
        </p:nvGraphicFramePr>
        <p:xfrm>
          <a:off x="0" y="987552"/>
          <a:ext cx="12192000" cy="5870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161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FE53-2F78-B15D-A261-5273BF98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9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Let’s Imagining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Application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396DA-1926-17F7-F4A6-3FF2180F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78" y="1262252"/>
            <a:ext cx="2705478" cy="5449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3E4E21-E7AE-DA03-BD65-39F3E509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956" y="1262252"/>
            <a:ext cx="3010320" cy="5449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45001-12BF-1D18-EBB1-BFABB4A1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276" y="1262251"/>
            <a:ext cx="2825432" cy="5449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247EEC-F8CF-22F9-C4FE-904D3AEBA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729" y="1262250"/>
            <a:ext cx="2638793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5848-FC58-E3EC-4308-0A33DBE1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079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4"/>
                </a:solidFill>
              </a:rPr>
              <a:t>PA</a:t>
            </a:r>
            <a:r>
              <a:rPr lang="en-US" sz="5400" b="1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en-US" sz="5400" b="1" dirty="0">
                <a:solidFill>
                  <a:schemeClr val="accent4"/>
                </a:solidFill>
              </a:rPr>
              <a:t>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F2CA3-D12E-FCDE-6ABD-03EC0B8C763F}"/>
              </a:ext>
            </a:extLst>
          </p:cNvPr>
          <p:cNvSpPr txBox="1"/>
          <p:nvPr/>
        </p:nvSpPr>
        <p:spPr>
          <a:xfrm>
            <a:off x="1802930" y="2694354"/>
            <a:ext cx="6262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Söhne"/>
              </a:rPr>
              <a:t>T</a:t>
            </a:r>
            <a:r>
              <a:rPr lang="en-US" b="0" i="1" dirty="0">
                <a:solidFill>
                  <a:schemeClr val="accent6"/>
                </a:solidFill>
                <a:effectLst/>
                <a:latin typeface="Söhne"/>
              </a:rPr>
              <a:t>he evolution of system design is an exciting journey with limitless potential</a:t>
            </a:r>
            <a:endParaRPr lang="en-US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1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889DE-7D53-ED56-11DF-0AC0419E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35" y="111967"/>
            <a:ext cx="10579608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Functional </a:t>
            </a:r>
            <a:r>
              <a:rPr lang="en-US" b="1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C81547-FD12-9606-7539-CE9930335A27}"/>
              </a:ext>
            </a:extLst>
          </p:cNvPr>
          <p:cNvSpPr>
            <a:spLocks/>
          </p:cNvSpPr>
          <p:nvPr/>
        </p:nvSpPr>
        <p:spPr>
          <a:xfrm>
            <a:off x="702035" y="1577621"/>
            <a:ext cx="6102096" cy="118872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IN" b="1" dirty="0"/>
              <a:t>1. Restaurant Registration &amp; Management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Restaurants can register with their profile, menu, pricing, and inventory.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Restaurants can update their menu items, prices, and stock availability.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Restaurants can accept or decline orders based on availability.</a:t>
            </a:r>
            <a:endParaRPr lang="en-IN" i="1" dirty="0">
              <a:solidFill>
                <a:schemeClr val="bg1">
                  <a:lumMod val="50000"/>
                </a:schemeClr>
              </a:solidFill>
            </a:endParaRP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88504F-5B46-6929-1442-2BA180108CA2}"/>
              </a:ext>
            </a:extLst>
          </p:cNvPr>
          <p:cNvSpPr>
            <a:spLocks/>
          </p:cNvSpPr>
          <p:nvPr/>
        </p:nvSpPr>
        <p:spPr>
          <a:xfrm>
            <a:off x="702035" y="2805595"/>
            <a:ext cx="6102096" cy="118872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IN" b="1" dirty="0"/>
              <a:t>2. User Search &amp; Order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Users can search for restaurants by name, dish, or cuisine.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Users can place restaurant orders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Users can view and manage their order history.</a:t>
            </a: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44BE0D-7B5A-482B-30F2-29DE7B93F2C7}"/>
              </a:ext>
            </a:extLst>
          </p:cNvPr>
          <p:cNvSpPr>
            <a:spLocks/>
          </p:cNvSpPr>
          <p:nvPr/>
        </p:nvSpPr>
        <p:spPr>
          <a:xfrm>
            <a:off x="702035" y="3994315"/>
            <a:ext cx="6102096" cy="75496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IN" b="1" dirty="0"/>
              <a:t>3. Payment Integration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Users can view transaction details and order payment status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555EC6-3F9E-00E0-1153-5703E4E3144F}"/>
              </a:ext>
            </a:extLst>
          </p:cNvPr>
          <p:cNvSpPr>
            <a:spLocks/>
          </p:cNvSpPr>
          <p:nvPr/>
        </p:nvSpPr>
        <p:spPr>
          <a:xfrm>
            <a:off x="702035" y="4805551"/>
            <a:ext cx="6102096" cy="75496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/>
            <a:r>
              <a:rPr lang="en-IN" b="1" dirty="0"/>
              <a:t>4. Real-Time Delivery Tracking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Track delivery partners' real-time location on a map.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Notify users of estimated delivery time and status updates.</a:t>
            </a: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9E1848-218F-2B5F-FEF3-6D095F765D1E}"/>
              </a:ext>
            </a:extLst>
          </p:cNvPr>
          <p:cNvSpPr>
            <a:spLocks/>
          </p:cNvSpPr>
          <p:nvPr/>
        </p:nvSpPr>
        <p:spPr>
          <a:xfrm>
            <a:off x="702035" y="5824078"/>
            <a:ext cx="6102096" cy="75496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/>
            <a:r>
              <a:rPr lang="en-IN" b="1" dirty="0"/>
              <a:t>5. Notification Service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</a:rPr>
              <a:t>Push notifications for order updates, payment confirmation, and delivery tracking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defTabSz="694944">
              <a:spcAft>
                <a:spcPts val="600"/>
              </a:spcAft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0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AAF7-C7F7-BFEF-8006-FD1857D4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Non Functional </a:t>
            </a:r>
            <a:r>
              <a:rPr lang="en-US" b="1" dirty="0">
                <a:solidFill>
                  <a:schemeClr val="accent3"/>
                </a:solidFill>
              </a:rPr>
              <a:t>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7546EF-81F2-07FF-0AB8-98CCA8477EA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9194487"/>
              </p:ext>
            </p:extLst>
          </p:nvPr>
        </p:nvGraphicFramePr>
        <p:xfrm>
          <a:off x="0" y="1771305"/>
          <a:ext cx="1135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0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A441-0E15-4787-BA52-779DC998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Estimation And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45F5A-1183-F1F7-235F-564C05759AB3}"/>
              </a:ext>
            </a:extLst>
          </p:cNvPr>
          <p:cNvSpPr>
            <a:spLocks/>
          </p:cNvSpPr>
          <p:nvPr/>
        </p:nvSpPr>
        <p:spPr>
          <a:xfrm>
            <a:off x="283464" y="1823015"/>
            <a:ext cx="5285232" cy="299790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IN" sz="2000" b="1" dirty="0"/>
              <a:t>Assumptions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/>
                </a:solidFill>
              </a:rPr>
              <a:t>10 million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 active users monthly.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Average of 5 orders per user per month.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Average of 3 items per order.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Average search traffic: </a:t>
            </a:r>
            <a:r>
              <a:rPr lang="en-IN" dirty="0">
                <a:solidFill>
                  <a:schemeClr val="accent1"/>
                </a:solidFill>
              </a:rPr>
              <a:t>50 million searches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per month.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10,000 restaurants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on the platform.</a:t>
            </a:r>
          </a:p>
          <a:p>
            <a:pPr marL="0" indent="0">
              <a:spcAft>
                <a:spcPts val="600"/>
              </a:spcAft>
              <a:buNone/>
            </a:pPr>
            <a:endParaRPr lang="en-US" sz="2800" dirty="0">
              <a:solidFill>
                <a:schemeClr val="tx2"/>
              </a:solidFill>
            </a:endParaRPr>
          </a:p>
        </p:txBody>
      </p:sp>
      <p:graphicFrame>
        <p:nvGraphicFramePr>
          <p:cNvPr id="13" name="TextBox 8">
            <a:extLst>
              <a:ext uri="{FF2B5EF4-FFF2-40B4-BE49-F238E27FC236}">
                <a16:creationId xmlns:a16="http://schemas.microsoft.com/office/drawing/2014/main" id="{823A43EA-DBFD-7039-181B-81D081E3F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288393"/>
              </p:ext>
            </p:extLst>
          </p:nvPr>
        </p:nvGraphicFramePr>
        <p:xfrm>
          <a:off x="5276088" y="1725673"/>
          <a:ext cx="6915912" cy="4894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997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4D6A3-A6CD-3E90-560C-03279FB5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532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Databases</a:t>
            </a:r>
            <a:r>
              <a:rPr lang="en-US" b="1" dirty="0">
                <a:solidFill>
                  <a:schemeClr val="accent3"/>
                </a:solidFill>
              </a:rPr>
              <a:t> Selection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2A2A7AF-9BBD-F391-6F4C-44CA2EEC3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55396"/>
              </p:ext>
            </p:extLst>
          </p:nvPr>
        </p:nvGraphicFramePr>
        <p:xfrm>
          <a:off x="734735" y="1536192"/>
          <a:ext cx="10515600" cy="4841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1E643E-0328-2685-CF00-7F326ECB2472}"/>
              </a:ext>
            </a:extLst>
          </p:cNvPr>
          <p:cNvSpPr txBox="1"/>
          <p:nvPr/>
        </p:nvSpPr>
        <p:spPr>
          <a:xfrm>
            <a:off x="3765970" y="97657"/>
            <a:ext cx="8703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</a:rPr>
              <a:t>W</a:t>
            </a: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e don't necessarily need to store everything in a single database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3373E-79DE-DD0B-BA45-71FED92AAA13}"/>
              </a:ext>
            </a:extLst>
          </p:cNvPr>
          <p:cNvSpPr txBox="1"/>
          <p:nvPr/>
        </p:nvSpPr>
        <p:spPr>
          <a:xfrm>
            <a:off x="6093076" y="1400665"/>
            <a:ext cx="1732984" cy="461665"/>
          </a:xfrm>
          <a:custGeom>
            <a:avLst/>
            <a:gdLst>
              <a:gd name="connsiteX0" fmla="*/ 0 w 1732984"/>
              <a:gd name="connsiteY0" fmla="*/ 0 h 461665"/>
              <a:gd name="connsiteX1" fmla="*/ 1732984 w 1732984"/>
              <a:gd name="connsiteY1" fmla="*/ 0 h 461665"/>
              <a:gd name="connsiteX2" fmla="*/ 1732984 w 1732984"/>
              <a:gd name="connsiteY2" fmla="*/ 461665 h 461665"/>
              <a:gd name="connsiteX3" fmla="*/ 0 w 1732984"/>
              <a:gd name="connsiteY3" fmla="*/ 461665 h 461665"/>
              <a:gd name="connsiteX4" fmla="*/ 0 w 1732984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984" h="461665" extrusionOk="0">
                <a:moveTo>
                  <a:pt x="0" y="0"/>
                </a:moveTo>
                <a:cubicBezTo>
                  <a:pt x="637042" y="-154"/>
                  <a:pt x="1027368" y="-63597"/>
                  <a:pt x="1732984" y="0"/>
                </a:cubicBezTo>
                <a:cubicBezTo>
                  <a:pt x="1710722" y="221224"/>
                  <a:pt x="1754624" y="334540"/>
                  <a:pt x="1732984" y="461665"/>
                </a:cubicBezTo>
                <a:cubicBezTo>
                  <a:pt x="1101957" y="349080"/>
                  <a:pt x="787957" y="529432"/>
                  <a:pt x="0" y="461665"/>
                </a:cubicBezTo>
                <a:cubicBezTo>
                  <a:pt x="-21143" y="301603"/>
                  <a:pt x="5775" y="15384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8987835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-apple-system"/>
              </a:rPr>
              <a:t>Read Heavy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1F629-33F5-19AD-1C5F-A0EE3E8139E4}"/>
              </a:ext>
            </a:extLst>
          </p:cNvPr>
          <p:cNvSpPr txBox="1"/>
          <p:nvPr/>
        </p:nvSpPr>
        <p:spPr>
          <a:xfrm>
            <a:off x="3893986" y="1377243"/>
            <a:ext cx="1732984" cy="461665"/>
          </a:xfrm>
          <a:custGeom>
            <a:avLst/>
            <a:gdLst>
              <a:gd name="connsiteX0" fmla="*/ 0 w 1732984"/>
              <a:gd name="connsiteY0" fmla="*/ 0 h 461665"/>
              <a:gd name="connsiteX1" fmla="*/ 1732984 w 1732984"/>
              <a:gd name="connsiteY1" fmla="*/ 0 h 461665"/>
              <a:gd name="connsiteX2" fmla="*/ 1732984 w 1732984"/>
              <a:gd name="connsiteY2" fmla="*/ 461665 h 461665"/>
              <a:gd name="connsiteX3" fmla="*/ 0 w 1732984"/>
              <a:gd name="connsiteY3" fmla="*/ 461665 h 461665"/>
              <a:gd name="connsiteX4" fmla="*/ 0 w 1732984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984" h="461665" extrusionOk="0">
                <a:moveTo>
                  <a:pt x="0" y="0"/>
                </a:moveTo>
                <a:cubicBezTo>
                  <a:pt x="330492" y="-7713"/>
                  <a:pt x="973710" y="109971"/>
                  <a:pt x="1732984" y="0"/>
                </a:cubicBezTo>
                <a:cubicBezTo>
                  <a:pt x="1739895" y="174235"/>
                  <a:pt x="1755394" y="270267"/>
                  <a:pt x="1732984" y="461665"/>
                </a:cubicBezTo>
                <a:cubicBezTo>
                  <a:pt x="1113909" y="564685"/>
                  <a:pt x="449333" y="579339"/>
                  <a:pt x="0" y="461665"/>
                </a:cubicBezTo>
                <a:cubicBezTo>
                  <a:pt x="30233" y="383785"/>
                  <a:pt x="21979" y="20654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2541544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-apple-system"/>
              </a:rPr>
              <a:t>Write Heavy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DE8D0D-C021-F6BD-6006-3636A1176ED2}"/>
              </a:ext>
            </a:extLst>
          </p:cNvPr>
          <p:cNvSpPr/>
          <p:nvPr/>
        </p:nvSpPr>
        <p:spPr>
          <a:xfrm>
            <a:off x="734735" y="5264086"/>
            <a:ext cx="10619066" cy="1228788"/>
          </a:xfrm>
          <a:prstGeom prst="roundRect">
            <a:avLst>
              <a:gd name="adj" fmla="val 15953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800" dirty="0">
                <a:solidFill>
                  <a:schemeClr val="tx2"/>
                </a:solidFill>
              </a:rPr>
              <a:t>	            </a:t>
            </a:r>
            <a:r>
              <a:rPr lang="en-US" sz="2000" dirty="0">
                <a:solidFill>
                  <a:schemeClr val="tx2"/>
                </a:solidFill>
              </a:rPr>
              <a:t>In-Memory Cache(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Redis</a:t>
            </a:r>
            <a:r>
              <a:rPr lang="en-US" sz="2000" dirty="0">
                <a:solidFill>
                  <a:schemeClr val="tx2"/>
                </a:solidFill>
              </a:rPr>
              <a:t>): </a:t>
            </a:r>
            <a:r>
              <a:rPr lang="en-US" sz="3600" dirty="0">
                <a:solidFill>
                  <a:schemeClr val="tx2"/>
                </a:solidFill>
              </a:rPr>
              <a:t>: </a:t>
            </a:r>
            <a:r>
              <a:rPr lang="en-IN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frequently accessed data, such as popular searches and user sessions.</a:t>
            </a:r>
          </a:p>
          <a:p>
            <a:endParaRPr lang="en-US" sz="3600" b="0" i="1" dirty="0">
              <a:solidFill>
                <a:schemeClr val="tx2"/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A2D2B4D-D0D8-4EE9-21E9-1D11314B57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BEBC71-0279-0D1E-DC45-213287A70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19" y="5460548"/>
            <a:ext cx="1001274" cy="8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2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7" grpId="0"/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CA5B-0470-9FFC-F9B7-B21BF6C3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kern="100" dirty="0">
                <a:solidFill>
                  <a:schemeClr val="accent4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Schema</a:t>
            </a:r>
            <a:r>
              <a:rPr lang="en-IN" sz="5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5400" b="1" kern="100" dirty="0">
                <a:solidFill>
                  <a:schemeClr val="bg1">
                    <a:lumMod val="6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Design</a:t>
            </a:r>
            <a:endParaRPr lang="en-IN" sz="54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42451618-439B-668B-4BA9-5568E305B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616558"/>
              </p:ext>
            </p:extLst>
          </p:nvPr>
        </p:nvGraphicFramePr>
        <p:xfrm>
          <a:off x="0" y="1901952"/>
          <a:ext cx="12192000" cy="4713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352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960F-EBE5-3FD7-BFBD-ED5627DA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04120" cy="868679"/>
          </a:xfrm>
        </p:spPr>
        <p:txBody>
          <a:bodyPr anchor="b">
            <a:normAutofit/>
          </a:bodyPr>
          <a:lstStyle/>
          <a:p>
            <a:r>
              <a:rPr lang="en-IN" sz="4800" dirty="0">
                <a:solidFill>
                  <a:schemeClr val="accent4"/>
                </a:solidFill>
              </a:rPr>
              <a:t>API</a:t>
            </a:r>
            <a:r>
              <a:rPr lang="en-IN" sz="4800" dirty="0"/>
              <a:t> </a:t>
            </a:r>
            <a:r>
              <a:rPr lang="en-IN" sz="4800" dirty="0">
                <a:solidFill>
                  <a:schemeClr val="bg1">
                    <a:lumMod val="50000"/>
                  </a:schemeClr>
                </a:solidFill>
              </a:rPr>
              <a:t>Endpoints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A5721A9-54E0-1592-7DD3-AF3D3C8AD0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2292235"/>
            <a:ext cx="7050024" cy="1108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2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.Restaurant Registration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IN" sz="1050" dirty="0" err="1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/restaurants/register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	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{ "name": "Pizza Place", "cuisine": "Italian", "address": "123 Street", "contact": "1234567890" }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	Response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201 Created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48A0C8-15F3-F12F-A18B-AC5B87076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09816"/>
            <a:ext cx="5984981" cy="1108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3.Menu Update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	</a:t>
            </a:r>
            <a:r>
              <a:rPr lang="en-US" altLang="en-US" sz="1400" b="1" dirty="0">
                <a:solidFill>
                  <a:schemeClr val="accent2"/>
                </a:solidFill>
                <a:latin typeface="Arial" panose="020B0604020202020204" pitchFamily="34" charset="0"/>
              </a:rPr>
              <a:t>PUT</a:t>
            </a:r>
            <a:r>
              <a:rPr lang="en-US" altLang="en-US" sz="1400" b="1" dirty="0">
                <a:latin typeface="Arial" panose="020B0604020202020204" pitchFamily="34" charset="0"/>
              </a:rPr>
              <a:t> 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/api/restaurants/{</a:t>
            </a:r>
            <a:r>
              <a:rPr lang="fr-FR" sz="1050" dirty="0" err="1">
                <a:solidFill>
                  <a:schemeClr val="bg1">
                    <a:lumMod val="50000"/>
                  </a:schemeClr>
                </a:solidFill>
              </a:rPr>
              <a:t>restaurant_id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}/menu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Request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{ "items": [{ "name": "Pasta", "price": 12.5 }] }</a:t>
            </a: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Response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200 OK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7BEAB-CD34-2877-646D-DACC473A7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03814"/>
            <a:ext cx="6350741" cy="1108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1.User Registration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	</a:t>
            </a:r>
            <a:r>
              <a:rPr lang="en-US" altLang="en-US" sz="1400" b="1" dirty="0">
                <a:solidFill>
                  <a:schemeClr val="accent4"/>
                </a:solidFill>
                <a:latin typeface="Arial" panose="020B0604020202020204" pitchFamily="34" charset="0"/>
              </a:rPr>
              <a:t>POST</a:t>
            </a:r>
            <a:r>
              <a:rPr lang="en-US" altLang="en-US" sz="1400" b="1" dirty="0">
                <a:latin typeface="Arial" panose="020B0604020202020204" pitchFamily="34" charset="0"/>
              </a:rPr>
              <a:t> 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IN" sz="1050" dirty="0" err="1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/users/register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Request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{ "name": "John", "email": "john@example.com", "password": "password123"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Response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201 Created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185BBAE-1F8E-1125-4E85-F637E7317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127397"/>
            <a:ext cx="6007727" cy="1108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4.Place Order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	</a:t>
            </a:r>
            <a:r>
              <a:rPr lang="en-US" altLang="en-US" sz="1400" b="1" dirty="0">
                <a:solidFill>
                  <a:schemeClr val="accent4"/>
                </a:solidFill>
                <a:latin typeface="Arial" panose="020B0604020202020204" pitchFamily="34" charset="0"/>
              </a:rPr>
              <a:t>POST</a:t>
            </a:r>
            <a:r>
              <a:rPr lang="en-US" altLang="en-US" sz="1400" b="1" dirty="0">
                <a:latin typeface="Arial" panose="020B0604020202020204" pitchFamily="34" charset="0"/>
              </a:rPr>
              <a:t> 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IN" sz="1050" dirty="0" err="1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/orders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Request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{ "user_id": 1, "items": [{"</a:t>
            </a:r>
            <a:r>
              <a:rPr lang="en-IN" sz="1050" dirty="0" err="1">
                <a:solidFill>
                  <a:schemeClr val="bg1">
                    <a:lumMod val="50000"/>
                  </a:schemeClr>
                </a:solidFill>
              </a:rPr>
              <a:t>restaurant_id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": 2, "</a:t>
            </a:r>
            <a:r>
              <a:rPr lang="en-IN" sz="1050" dirty="0" err="1">
                <a:solidFill>
                  <a:schemeClr val="bg1">
                    <a:lumMod val="50000"/>
                  </a:schemeClr>
                </a:solidFill>
              </a:rPr>
              <a:t>menu_item_id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": 3, "quantity": 1}] }</a:t>
            </a:r>
            <a:endParaRPr lang="en-US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Response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 Unicode MS"/>
              </a:rPr>
              <a:t>201 Created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4DF696F-715A-0F0D-3C48-93E880F43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347" y="2855561"/>
            <a:ext cx="5380654" cy="1108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   6.Track Delivery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	</a:t>
            </a:r>
            <a:r>
              <a:rPr lang="en-US" altLang="en-US" sz="1400" b="1" dirty="0">
                <a:solidFill>
                  <a:schemeClr val="accent6"/>
                </a:solidFill>
                <a:latin typeface="Arial" panose="020B0604020202020204" pitchFamily="34" charset="0"/>
              </a:rPr>
              <a:t>GET</a:t>
            </a:r>
            <a:r>
              <a:rPr lang="en-US" altLang="en-US" sz="1900" b="1" dirty="0">
                <a:latin typeface="Arial" panose="020B0604020202020204" pitchFamily="34" charset="0"/>
              </a:rPr>
              <a:t> </a:t>
            </a:r>
            <a:r>
              <a:rPr lang="en-IN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IN" sz="1100" dirty="0" err="1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en-IN" sz="1100" dirty="0">
                <a:solidFill>
                  <a:schemeClr val="bg1">
                    <a:lumMod val="50000"/>
                  </a:schemeClr>
                </a:solidFill>
              </a:rPr>
              <a:t>/delivery/{</a:t>
            </a:r>
            <a:r>
              <a:rPr lang="en-IN" sz="1100" dirty="0" err="1">
                <a:solidFill>
                  <a:schemeClr val="bg1">
                    <a:lumMod val="50000"/>
                  </a:schemeClr>
                </a:solidFill>
              </a:rPr>
              <a:t>order_id</a:t>
            </a:r>
            <a:r>
              <a:rPr lang="en-IN" sz="1100" dirty="0">
                <a:solidFill>
                  <a:schemeClr val="bg1">
                    <a:lumMod val="50000"/>
                  </a:schemeClr>
                </a:solidFill>
              </a:rPr>
              <a:t>}/track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Response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{ "location": {"</a:t>
            </a:r>
            <a:r>
              <a:rPr lang="en-IN" sz="1000" dirty="0" err="1">
                <a:solidFill>
                  <a:schemeClr val="bg1">
                    <a:lumMod val="50000"/>
                  </a:schemeClr>
                </a:solidFill>
              </a:rPr>
              <a:t>lat</a:t>
            </a:r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": 40.7128, "</a:t>
            </a:r>
            <a:r>
              <a:rPr lang="en-IN" sz="1000" dirty="0" err="1">
                <a:solidFill>
                  <a:schemeClr val="bg1">
                    <a:lumMod val="50000"/>
                  </a:schemeClr>
                </a:solidFill>
              </a:rPr>
              <a:t>lng</a:t>
            </a:r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": -74.0060}, "eta": "15 mins" }</a:t>
            </a:r>
            <a:r>
              <a:rPr lang="en-IN" sz="1300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en-US" altLang="en-US" sz="17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94B119D-9C68-FB60-36A0-599FE5A7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345" y="1511386"/>
            <a:ext cx="5380655" cy="1108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   5.Payment Processing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	</a:t>
            </a:r>
            <a:r>
              <a:rPr lang="en-US" altLang="en-US" sz="1400" b="1" dirty="0">
                <a:solidFill>
                  <a:schemeClr val="accent4"/>
                </a:solidFill>
                <a:latin typeface="Arial" panose="020B0604020202020204" pitchFamily="34" charset="0"/>
              </a:rPr>
              <a:t>POST</a:t>
            </a:r>
            <a:r>
              <a:rPr lang="en-US" altLang="en-US" sz="2600" b="1" dirty="0">
                <a:latin typeface="Arial" panose="020B0604020202020204" pitchFamily="34" charset="0"/>
              </a:rPr>
              <a:t> </a:t>
            </a:r>
            <a:r>
              <a:rPr lang="en-IN" sz="13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IN" sz="1300" dirty="0" err="1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en-IN" sz="1300" dirty="0">
                <a:solidFill>
                  <a:schemeClr val="bg1">
                    <a:lumMod val="50000"/>
                  </a:schemeClr>
                </a:solidFill>
              </a:rPr>
              <a:t>/payments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Request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{ "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order_id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": 1, "amount": 25.5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	Response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IN" sz="1050" dirty="0">
                <a:solidFill>
                  <a:schemeClr val="bg1">
                    <a:lumMod val="50000"/>
                  </a:schemeClr>
                </a:solidFill>
              </a:rPr>
              <a:t>200 OK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89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5" grpId="0"/>
      <p:bldP spid="6" grpId="0"/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AAF7-C7F7-BFEF-8006-FD1857D4F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Core Algorithms for </a:t>
            </a:r>
            <a:r>
              <a:rPr lang="en-US" sz="5200" b="1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Key Functionalities</a:t>
            </a:r>
          </a:p>
        </p:txBody>
      </p:sp>
      <p:graphicFrame>
        <p:nvGraphicFramePr>
          <p:cNvPr id="15" name="Rectangle 1">
            <a:extLst>
              <a:ext uri="{FF2B5EF4-FFF2-40B4-BE49-F238E27FC236}">
                <a16:creationId xmlns:a16="http://schemas.microsoft.com/office/drawing/2014/main" id="{D3A6C252-FF8C-098D-E1FA-3E0476755D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86345717"/>
              </p:ext>
            </p:extLst>
          </p:nvPr>
        </p:nvGraphicFramePr>
        <p:xfrm>
          <a:off x="237744" y="1856232"/>
          <a:ext cx="11116056" cy="4325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93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7013</TotalTime>
  <Words>996</Words>
  <Application>Microsoft Office PowerPoint</Application>
  <PresentationFormat>Widescreen</PresentationFormat>
  <Paragraphs>158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Aptos</vt:lpstr>
      <vt:lpstr>Arial</vt:lpstr>
      <vt:lpstr>Arial Unicode MS</vt:lpstr>
      <vt:lpstr>Calibri</vt:lpstr>
      <vt:lpstr>Calibri Light</vt:lpstr>
      <vt:lpstr>Söhne</vt:lpstr>
      <vt:lpstr>Custom Design</vt:lpstr>
      <vt:lpstr>  SYSTEM DESIGN : FOODIE APP</vt:lpstr>
      <vt:lpstr>Let’s Imagining Application Flow</vt:lpstr>
      <vt:lpstr>Functional Requirements</vt:lpstr>
      <vt:lpstr>Non Functional Requirements</vt:lpstr>
      <vt:lpstr>Estimation And Constraints</vt:lpstr>
      <vt:lpstr>Databases Selection</vt:lpstr>
      <vt:lpstr>Schema Design</vt:lpstr>
      <vt:lpstr>API Endpoints</vt:lpstr>
      <vt:lpstr>Core Algorithms for Key Functionalities</vt:lpstr>
      <vt:lpstr>Architecture</vt:lpstr>
      <vt:lpstr>Search Service</vt:lpstr>
      <vt:lpstr>Delivery System</vt:lpstr>
      <vt:lpstr>Location Service (ETA)</vt:lpstr>
      <vt:lpstr>Role of S2 Library</vt:lpstr>
      <vt:lpstr>PowerPoint Presentation</vt:lpstr>
      <vt:lpstr>Predicting ETAs</vt:lpstr>
      <vt:lpstr>PowerPoint Presentation</vt:lpstr>
      <vt:lpstr>How Map Navigation Works?</vt:lpstr>
      <vt:lpstr>Future Scope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Sagar Kadam</dc:creator>
  <cp:lastModifiedBy>Sagar Kadam</cp:lastModifiedBy>
  <cp:revision>149</cp:revision>
  <dcterms:created xsi:type="dcterms:W3CDTF">2023-11-27T11:59:13Z</dcterms:created>
  <dcterms:modified xsi:type="dcterms:W3CDTF">2024-11-05T15:00:34Z</dcterms:modified>
</cp:coreProperties>
</file>